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20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8AAA8-B395-403C-9B2D-DE7A5CAF8A2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FC7C4-828A-4E3C-8F1E-DC877D4F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0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8F5F3-0E98-4C49-B701-3EE499A27B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940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7B2C39-B7F4-4648-BAED-482DF9ECE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31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18D201-7072-4A89-808D-98976F531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94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3BD91E-32E6-4FE4-B2AD-FB8AC0D71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63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4F32-5AE2-4310-8168-8C3F6A867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97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21808-98EE-420A-AFE9-3730D5F1A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17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D732-CCCD-4353-8014-46F1F4066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0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B7EE-1730-4BCA-8F39-63CC7BAD8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097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796D-E14A-4E1E-89A2-8C08D90B7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79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27FBE-A816-46BD-951E-1CA1B284E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8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F7560-76F4-42A5-BBA1-F0D326F87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581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F8EF7-D708-4FCD-95EF-948AC0C2D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95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0BB26E-74CA-4D6E-8DEA-324B31978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164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DA8F-A693-4730-9654-C25A86D08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67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A111-D62E-48A1-BC24-88C8BFA42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467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3966-1548-4BEE-AC01-D9B3A7342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66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6 w 794"/>
                <a:gd name="T1" fmla="*/ 1705816979 h 414"/>
                <a:gd name="T2" fmla="*/ 2147483646 w 794"/>
                <a:gd name="T3" fmla="*/ 1373677482 h 414"/>
                <a:gd name="T4" fmla="*/ 2147483646 w 794"/>
                <a:gd name="T5" fmla="*/ 907682493 h 414"/>
                <a:gd name="T6" fmla="*/ 2147483646 w 794"/>
                <a:gd name="T7" fmla="*/ 0 h 414"/>
                <a:gd name="T8" fmla="*/ 1121617071 w 794"/>
                <a:gd name="T9" fmla="*/ 85997690 h 414"/>
                <a:gd name="T10" fmla="*/ 0 w 794"/>
                <a:gd name="T11" fmla="*/ 358752260 h 414"/>
                <a:gd name="T12" fmla="*/ 1366871353 w 794"/>
                <a:gd name="T13" fmla="*/ 669961141 h 414"/>
                <a:gd name="T14" fmla="*/ 2147483646 w 794"/>
                <a:gd name="T15" fmla="*/ 1767377016 h 414"/>
                <a:gd name="T16" fmla="*/ 2147483646 w 794"/>
                <a:gd name="T17" fmla="*/ 1697103367 h 414"/>
                <a:gd name="T18" fmla="*/ 2147483646 w 794"/>
                <a:gd name="T19" fmla="*/ 1787997298 h 414"/>
                <a:gd name="T20" fmla="*/ 2147483646 w 794"/>
                <a:gd name="T21" fmla="*/ 1705816979 h 414"/>
                <a:gd name="T22" fmla="*/ 2147483646 w 794"/>
                <a:gd name="T23" fmla="*/ 170581697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0008 w 1586"/>
                <a:gd name="T1" fmla="*/ 0 h 821"/>
                <a:gd name="T2" fmla="*/ 485714 w 1586"/>
                <a:gd name="T3" fmla="*/ 16702 h 821"/>
                <a:gd name="T4" fmla="*/ 521083 w 1586"/>
                <a:gd name="T5" fmla="*/ 20532 h 821"/>
                <a:gd name="T6" fmla="*/ 578818 w 1586"/>
                <a:gd name="T7" fmla="*/ 25485 h 821"/>
                <a:gd name="T8" fmla="*/ 571160 w 1586"/>
                <a:gd name="T9" fmla="*/ 26422 h 821"/>
                <a:gd name="T10" fmla="*/ 492559 w 1586"/>
                <a:gd name="T11" fmla="*/ 25325 h 821"/>
                <a:gd name="T12" fmla="*/ 417777 w 1586"/>
                <a:gd name="T13" fmla="*/ 26102 h 821"/>
                <a:gd name="T14" fmla="*/ 15107 w 1586"/>
                <a:gd name="T15" fmla="*/ 9617 h 821"/>
                <a:gd name="T16" fmla="*/ 0 w 1586"/>
                <a:gd name="T17" fmla="*/ 4829 h 821"/>
                <a:gd name="T18" fmla="*/ 16752 w 1586"/>
                <a:gd name="T19" fmla="*/ 1018 h 821"/>
                <a:gd name="T20" fmla="*/ 50008 w 1586"/>
                <a:gd name="T21" fmla="*/ 0 h 821"/>
                <a:gd name="T22" fmla="*/ 5000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003 h 747"/>
                <a:gd name="T2" fmla="*/ 351345 w 1049"/>
                <a:gd name="T3" fmla="*/ 25311 h 747"/>
                <a:gd name="T4" fmla="*/ 357880 w 1049"/>
                <a:gd name="T5" fmla="*/ 18096 h 747"/>
                <a:gd name="T6" fmla="*/ 399791 w 1049"/>
                <a:gd name="T7" fmla="*/ 14305 h 747"/>
                <a:gd name="T8" fmla="*/ 29722 w 1049"/>
                <a:gd name="T9" fmla="*/ 0 h 747"/>
                <a:gd name="T10" fmla="*/ 0 w 1049"/>
                <a:gd name="T11" fmla="*/ 4286 h 747"/>
                <a:gd name="T12" fmla="*/ 0 w 1049"/>
                <a:gd name="T13" fmla="*/ 11003 h 747"/>
                <a:gd name="T14" fmla="*/ 0 w 1049"/>
                <a:gd name="T15" fmla="*/ 1100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9334 w 150"/>
                  <a:gd name="T1" fmla="*/ 0 h 173"/>
                  <a:gd name="T2" fmla="*/ 14478 w 150"/>
                  <a:gd name="T3" fmla="*/ 2468 h 173"/>
                  <a:gd name="T4" fmla="*/ 0 w 150"/>
                  <a:gd name="T5" fmla="*/ 6439 h 173"/>
                  <a:gd name="T6" fmla="*/ 28620 w 150"/>
                  <a:gd name="T7" fmla="*/ 5951 h 173"/>
                  <a:gd name="T8" fmla="*/ 36868 w 150"/>
                  <a:gd name="T9" fmla="*/ 3144 h 173"/>
                  <a:gd name="T10" fmla="*/ 53797 w 150"/>
                  <a:gd name="T11" fmla="*/ 998 h 173"/>
                  <a:gd name="T12" fmla="*/ 39334 w 150"/>
                  <a:gd name="T13" fmla="*/ 0 h 173"/>
                  <a:gd name="T14" fmla="*/ 39334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58278 w 1684"/>
                  <a:gd name="T1" fmla="*/ 0 h 880"/>
                  <a:gd name="T2" fmla="*/ 23562 w 1684"/>
                  <a:gd name="T3" fmla="*/ 1719 h 880"/>
                  <a:gd name="T4" fmla="*/ 0 w 1684"/>
                  <a:gd name="T5" fmla="*/ 6872 h 880"/>
                  <a:gd name="T6" fmla="*/ 25132 w 1684"/>
                  <a:gd name="T7" fmla="*/ 11852 h 880"/>
                  <a:gd name="T8" fmla="*/ 441737 w 1684"/>
                  <a:gd name="T9" fmla="*/ 28631 h 880"/>
                  <a:gd name="T10" fmla="*/ 531483 w 1684"/>
                  <a:gd name="T11" fmla="*/ 27586 h 880"/>
                  <a:gd name="T12" fmla="*/ 604205 w 1684"/>
                  <a:gd name="T13" fmla="*/ 29063 h 880"/>
                  <a:gd name="T14" fmla="*/ 629438 w 1684"/>
                  <a:gd name="T15" fmla="*/ 26717 h 880"/>
                  <a:gd name="T16" fmla="*/ 561346 w 1684"/>
                  <a:gd name="T17" fmla="*/ 21921 h 880"/>
                  <a:gd name="T18" fmla="*/ 533679 w 1684"/>
                  <a:gd name="T19" fmla="*/ 16927 h 880"/>
                  <a:gd name="T20" fmla="*/ 511844 w 1684"/>
                  <a:gd name="T21" fmla="*/ 17407 h 880"/>
                  <a:gd name="T22" fmla="*/ 537787 w 1684"/>
                  <a:gd name="T23" fmla="*/ 21921 h 880"/>
                  <a:gd name="T24" fmla="*/ 589800 w 1684"/>
                  <a:gd name="T25" fmla="*/ 26735 h 880"/>
                  <a:gd name="T26" fmla="*/ 528187 w 1684"/>
                  <a:gd name="T27" fmla="*/ 25996 h 880"/>
                  <a:gd name="T28" fmla="*/ 455539 w 1684"/>
                  <a:gd name="T29" fmla="*/ 26855 h 880"/>
                  <a:gd name="T30" fmla="*/ 468984 w 1684"/>
                  <a:gd name="T31" fmla="*/ 21452 h 880"/>
                  <a:gd name="T32" fmla="*/ 500133 w 1684"/>
                  <a:gd name="T33" fmla="*/ 17771 h 880"/>
                  <a:gd name="T34" fmla="*/ 463668 w 1684"/>
                  <a:gd name="T35" fmla="*/ 18230 h 880"/>
                  <a:gd name="T36" fmla="*/ 435398 w 1684"/>
                  <a:gd name="T37" fmla="*/ 21749 h 880"/>
                  <a:gd name="T38" fmla="*/ 425790 w 1684"/>
                  <a:gd name="T39" fmla="*/ 26133 h 880"/>
                  <a:gd name="T40" fmla="*/ 40039 w 1684"/>
                  <a:gd name="T41" fmla="*/ 10235 h 880"/>
                  <a:gd name="T42" fmla="*/ 29811 w 1684"/>
                  <a:gd name="T43" fmla="*/ 7090 h 880"/>
                  <a:gd name="T44" fmla="*/ 38478 w 1684"/>
                  <a:gd name="T45" fmla="*/ 3157 h 880"/>
                  <a:gd name="T46" fmla="*/ 80977 w 1684"/>
                  <a:gd name="T47" fmla="*/ 0 h 880"/>
                  <a:gd name="T48" fmla="*/ 58278 w 1684"/>
                  <a:gd name="T49" fmla="*/ 0 h 880"/>
                  <a:gd name="T50" fmla="*/ 5827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37401 w 1190"/>
                  <a:gd name="T1" fmla="*/ 0 h 500"/>
                  <a:gd name="T2" fmla="*/ 444546 w 1190"/>
                  <a:gd name="T3" fmla="*/ 16089 h 500"/>
                  <a:gd name="T4" fmla="*/ 401685 w 1190"/>
                  <a:gd name="T5" fmla="*/ 16415 h 500"/>
                  <a:gd name="T6" fmla="*/ 0 w 1190"/>
                  <a:gd name="T7" fmla="*/ 885 h 500"/>
                  <a:gd name="T8" fmla="*/ 37401 w 1190"/>
                  <a:gd name="T9" fmla="*/ 0 h 500"/>
                  <a:gd name="T10" fmla="*/ 374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4438 w 160"/>
                  <a:gd name="T1" fmla="*/ 0 h 335"/>
                  <a:gd name="T2" fmla="*/ 7277 w 160"/>
                  <a:gd name="T3" fmla="*/ 3307 h 335"/>
                  <a:gd name="T4" fmla="*/ 0 w 160"/>
                  <a:gd name="T5" fmla="*/ 7123 h 335"/>
                  <a:gd name="T6" fmla="*/ 12752 w 160"/>
                  <a:gd name="T7" fmla="*/ 9737 h 335"/>
                  <a:gd name="T8" fmla="*/ 35831 w 160"/>
                  <a:gd name="T9" fmla="*/ 10382 h 335"/>
                  <a:gd name="T10" fmla="*/ 29091 w 160"/>
                  <a:gd name="T11" fmla="*/ 4755 h 335"/>
                  <a:gd name="T12" fmla="*/ 61127 w 160"/>
                  <a:gd name="T13" fmla="*/ 542 h 335"/>
                  <a:gd name="T14" fmla="*/ 44438 w 160"/>
                  <a:gd name="T15" fmla="*/ 0 h 335"/>
                  <a:gd name="T16" fmla="*/ 4443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118 w 489"/>
                  <a:gd name="T1" fmla="*/ 1156 h 296"/>
                  <a:gd name="T2" fmla="*/ 57036 w 489"/>
                  <a:gd name="T3" fmla="*/ 2232 h 296"/>
                  <a:gd name="T4" fmla="*/ 115733 w 489"/>
                  <a:gd name="T5" fmla="*/ 4616 h 296"/>
                  <a:gd name="T6" fmla="*/ 157179 w 489"/>
                  <a:gd name="T7" fmla="*/ 8186 h 296"/>
                  <a:gd name="T8" fmla="*/ 116434 w 489"/>
                  <a:gd name="T9" fmla="*/ 7741 h 296"/>
                  <a:gd name="T10" fmla="*/ 49509 w 489"/>
                  <a:gd name="T11" fmla="*/ 4919 h 296"/>
                  <a:gd name="T12" fmla="*/ 17816 w 489"/>
                  <a:gd name="T13" fmla="*/ 2691 h 296"/>
                  <a:gd name="T14" fmla="*/ 38107 w 489"/>
                  <a:gd name="T15" fmla="*/ 5483 h 296"/>
                  <a:gd name="T16" fmla="*/ 97126 w 489"/>
                  <a:gd name="T17" fmla="*/ 9075 h 296"/>
                  <a:gd name="T18" fmla="*/ 166361 w 489"/>
                  <a:gd name="T19" fmla="*/ 9984 h 296"/>
                  <a:gd name="T20" fmla="*/ 174611 w 489"/>
                  <a:gd name="T21" fmla="*/ 7537 h 296"/>
                  <a:gd name="T22" fmla="*/ 140734 w 489"/>
                  <a:gd name="T23" fmla="*/ 4053 h 296"/>
                  <a:gd name="T24" fmla="*/ 60643 w 489"/>
                  <a:gd name="T25" fmla="*/ 584 h 296"/>
                  <a:gd name="T26" fmla="*/ 0 w 489"/>
                  <a:gd name="T27" fmla="*/ 0 h 296"/>
                  <a:gd name="T28" fmla="*/ 5118 w 489"/>
                  <a:gd name="T29" fmla="*/ 1156 h 296"/>
                  <a:gd name="T30" fmla="*/ 5118 w 489"/>
                  <a:gd name="T31" fmla="*/ 115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 w 794"/>
                <a:gd name="T1" fmla="*/ 1 h 414"/>
                <a:gd name="T2" fmla="*/ 13 w 794"/>
                <a:gd name="T3" fmla="*/ 1 h 414"/>
                <a:gd name="T4" fmla="*/ 10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10 w 794"/>
                <a:gd name="T15" fmla="*/ 1 h 414"/>
                <a:gd name="T16" fmla="*/ 13 w 794"/>
                <a:gd name="T17" fmla="*/ 1 h 414"/>
                <a:gd name="T18" fmla="*/ 15 w 794"/>
                <a:gd name="T19" fmla="*/ 1 h 414"/>
                <a:gd name="T20" fmla="*/ 15 w 794"/>
                <a:gd name="T21" fmla="*/ 1 h 414"/>
                <a:gd name="T22" fmla="*/ 15 w 794"/>
                <a:gd name="T23" fmla="*/ 1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FB82DC-5067-4A39-BBCF-213D4265C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B9D888-1914-45BF-9193-55E9A6A38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31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14DB65-CD38-49A5-8189-7B3CD6993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493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9CB379-3584-427E-B4F4-9F00D7CAA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02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44A8A4-216C-4E95-B75C-496E68A0A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56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FC2F1C-A2A2-4299-A401-11A8D02E6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133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4277EE-BF64-495D-B041-D8FCAF440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44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9B073B-A025-4292-91AB-A0A6E70C1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7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76E369-2A99-4719-9E4C-EBE910C91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328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E37941-91AC-46C8-95C7-0EA063F59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105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5BFA65-3FCA-4FAB-A1BD-329882571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979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01B643-F91F-4B0D-889D-CE796282E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827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2F9691-53EF-4A38-A6DB-9C2230104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998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2895360 w 794"/>
                <a:gd name="T1" fmla="*/ 19069064 h 414"/>
                <a:gd name="T2" fmla="*/ 190391823 w 794"/>
                <a:gd name="T3" fmla="*/ 15356128 h 414"/>
                <a:gd name="T4" fmla="*/ 149126736 w 794"/>
                <a:gd name="T5" fmla="*/ 10146842 h 414"/>
                <a:gd name="T6" fmla="*/ 19031704 w 794"/>
                <a:gd name="T7" fmla="*/ 0 h 414"/>
                <a:gd name="T8" fmla="*/ 6138108 w 794"/>
                <a:gd name="T9" fmla="*/ 961355 h 414"/>
                <a:gd name="T10" fmla="*/ 0 w 794"/>
                <a:gd name="T11" fmla="*/ 4010436 h 414"/>
                <a:gd name="T12" fmla="*/ 7480275 w 794"/>
                <a:gd name="T13" fmla="*/ 7489392 h 414"/>
                <a:gd name="T14" fmla="*/ 152827569 w 794"/>
                <a:gd name="T15" fmla="*/ 19757234 h 414"/>
                <a:gd name="T16" fmla="*/ 184673414 w 794"/>
                <a:gd name="T17" fmla="*/ 18971656 h 414"/>
                <a:gd name="T18" fmla="*/ 210421196 w 794"/>
                <a:gd name="T19" fmla="*/ 19987745 h 414"/>
                <a:gd name="T20" fmla="*/ 212895360 w 794"/>
                <a:gd name="T21" fmla="*/ 19069064 h 414"/>
                <a:gd name="T22" fmla="*/ 212895360 w 794"/>
                <a:gd name="T23" fmla="*/ 1906906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8819 w 1586"/>
                <a:gd name="T1" fmla="*/ 0 h 821"/>
                <a:gd name="T2" fmla="*/ 85661 w 1586"/>
                <a:gd name="T3" fmla="*/ 6016 h 821"/>
                <a:gd name="T4" fmla="*/ 91898 w 1586"/>
                <a:gd name="T5" fmla="*/ 7396 h 821"/>
                <a:gd name="T6" fmla="*/ 102081 w 1586"/>
                <a:gd name="T7" fmla="*/ 9180 h 821"/>
                <a:gd name="T8" fmla="*/ 100730 w 1586"/>
                <a:gd name="T9" fmla="*/ 9518 h 821"/>
                <a:gd name="T10" fmla="*/ 86868 w 1586"/>
                <a:gd name="T11" fmla="*/ 9122 h 821"/>
                <a:gd name="T12" fmla="*/ 73680 w 1586"/>
                <a:gd name="T13" fmla="*/ 9402 h 821"/>
                <a:gd name="T14" fmla="*/ 2664 w 1586"/>
                <a:gd name="T15" fmla="*/ 3464 h 821"/>
                <a:gd name="T16" fmla="*/ 0 w 1586"/>
                <a:gd name="T17" fmla="*/ 1740 h 821"/>
                <a:gd name="T18" fmla="*/ 2954 w 1586"/>
                <a:gd name="T19" fmla="*/ 367 h 821"/>
                <a:gd name="T20" fmla="*/ 8819 w 1586"/>
                <a:gd name="T21" fmla="*/ 0 h 821"/>
                <a:gd name="T22" fmla="*/ 881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904 h 747"/>
                <a:gd name="T2" fmla="*/ 61178 w 1049"/>
                <a:gd name="T3" fmla="*/ 8981 h 747"/>
                <a:gd name="T4" fmla="*/ 62316 w 1049"/>
                <a:gd name="T5" fmla="*/ 6421 h 747"/>
                <a:gd name="T6" fmla="*/ 69614 w 1049"/>
                <a:gd name="T7" fmla="*/ 5076 h 747"/>
                <a:gd name="T8" fmla="*/ 5175 w 1049"/>
                <a:gd name="T9" fmla="*/ 0 h 747"/>
                <a:gd name="T10" fmla="*/ 0 w 1049"/>
                <a:gd name="T11" fmla="*/ 1521 h 747"/>
                <a:gd name="T12" fmla="*/ 0 w 1049"/>
                <a:gd name="T13" fmla="*/ 3904 h 747"/>
                <a:gd name="T14" fmla="*/ 0 w 1049"/>
                <a:gd name="T15" fmla="*/ 39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975 w 150"/>
                  <a:gd name="T1" fmla="*/ 0 h 173"/>
                  <a:gd name="T2" fmla="*/ 2567 w 150"/>
                  <a:gd name="T3" fmla="*/ 852 h 173"/>
                  <a:gd name="T4" fmla="*/ 0 w 150"/>
                  <a:gd name="T5" fmla="*/ 2223 h 173"/>
                  <a:gd name="T6" fmla="*/ 5075 w 150"/>
                  <a:gd name="T7" fmla="*/ 2055 h 173"/>
                  <a:gd name="T8" fmla="*/ 6538 w 150"/>
                  <a:gd name="T9" fmla="*/ 1086 h 173"/>
                  <a:gd name="T10" fmla="*/ 9540 w 150"/>
                  <a:gd name="T11" fmla="*/ 344 h 173"/>
                  <a:gd name="T12" fmla="*/ 6975 w 150"/>
                  <a:gd name="T13" fmla="*/ 0 h 173"/>
                  <a:gd name="T14" fmla="*/ 69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0206 w 1684"/>
                  <a:gd name="T1" fmla="*/ 0 h 880"/>
                  <a:gd name="T2" fmla="*/ 4127 w 1684"/>
                  <a:gd name="T3" fmla="*/ 615 h 880"/>
                  <a:gd name="T4" fmla="*/ 0 w 1684"/>
                  <a:gd name="T5" fmla="*/ 2457 h 880"/>
                  <a:gd name="T6" fmla="*/ 4401 w 1684"/>
                  <a:gd name="T7" fmla="*/ 4237 h 880"/>
                  <a:gd name="T8" fmla="*/ 77361 w 1684"/>
                  <a:gd name="T9" fmla="*/ 10235 h 880"/>
                  <a:gd name="T10" fmla="*/ 93078 w 1684"/>
                  <a:gd name="T11" fmla="*/ 9862 h 880"/>
                  <a:gd name="T12" fmla="*/ 105814 w 1684"/>
                  <a:gd name="T13" fmla="*/ 10391 h 880"/>
                  <a:gd name="T14" fmla="*/ 110233 w 1684"/>
                  <a:gd name="T15" fmla="*/ 9551 h 880"/>
                  <a:gd name="T16" fmla="*/ 98308 w 1684"/>
                  <a:gd name="T17" fmla="*/ 7837 h 880"/>
                  <a:gd name="T18" fmla="*/ 93463 w 1684"/>
                  <a:gd name="T19" fmla="*/ 6052 h 880"/>
                  <a:gd name="T20" fmla="*/ 89639 w 1684"/>
                  <a:gd name="T21" fmla="*/ 6223 h 880"/>
                  <a:gd name="T22" fmla="*/ 94182 w 1684"/>
                  <a:gd name="T23" fmla="*/ 7837 h 880"/>
                  <a:gd name="T24" fmla="*/ 103291 w 1684"/>
                  <a:gd name="T25" fmla="*/ 9558 h 880"/>
                  <a:gd name="T26" fmla="*/ 92501 w 1684"/>
                  <a:gd name="T27" fmla="*/ 9293 h 880"/>
                  <a:gd name="T28" fmla="*/ 79778 w 1684"/>
                  <a:gd name="T29" fmla="*/ 9601 h 880"/>
                  <a:gd name="T30" fmla="*/ 82133 w 1684"/>
                  <a:gd name="T31" fmla="*/ 7669 h 880"/>
                  <a:gd name="T32" fmla="*/ 87588 w 1684"/>
                  <a:gd name="T33" fmla="*/ 6353 h 880"/>
                  <a:gd name="T34" fmla="*/ 81202 w 1684"/>
                  <a:gd name="T35" fmla="*/ 6517 h 880"/>
                  <a:gd name="T36" fmla="*/ 76251 w 1684"/>
                  <a:gd name="T37" fmla="*/ 7775 h 880"/>
                  <a:gd name="T38" fmla="*/ 74568 w 1684"/>
                  <a:gd name="T39" fmla="*/ 9343 h 880"/>
                  <a:gd name="T40" fmla="*/ 7012 w 1684"/>
                  <a:gd name="T41" fmla="*/ 3659 h 880"/>
                  <a:gd name="T42" fmla="*/ 5221 w 1684"/>
                  <a:gd name="T43" fmla="*/ 2535 h 880"/>
                  <a:gd name="T44" fmla="*/ 6739 w 1684"/>
                  <a:gd name="T45" fmla="*/ 1128 h 880"/>
                  <a:gd name="T46" fmla="*/ 14181 w 1684"/>
                  <a:gd name="T47" fmla="*/ 0 h 880"/>
                  <a:gd name="T48" fmla="*/ 10206 w 1684"/>
                  <a:gd name="T49" fmla="*/ 0 h 880"/>
                  <a:gd name="T50" fmla="*/ 1020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6551 w 1190"/>
                  <a:gd name="T1" fmla="*/ 0 h 500"/>
                  <a:gd name="T2" fmla="*/ 77869 w 1190"/>
                  <a:gd name="T3" fmla="*/ 5761 h 500"/>
                  <a:gd name="T4" fmla="*/ 70361 w 1190"/>
                  <a:gd name="T5" fmla="*/ 5878 h 500"/>
                  <a:gd name="T6" fmla="*/ 0 w 1190"/>
                  <a:gd name="T7" fmla="*/ 317 h 500"/>
                  <a:gd name="T8" fmla="*/ 6551 w 1190"/>
                  <a:gd name="T9" fmla="*/ 0 h 500"/>
                  <a:gd name="T10" fmla="*/ 655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7731 w 160"/>
                  <a:gd name="T1" fmla="*/ 0 h 335"/>
                  <a:gd name="T2" fmla="*/ 1266 w 160"/>
                  <a:gd name="T3" fmla="*/ 1204 h 335"/>
                  <a:gd name="T4" fmla="*/ 0 w 160"/>
                  <a:gd name="T5" fmla="*/ 2593 h 335"/>
                  <a:gd name="T6" fmla="*/ 2218 w 160"/>
                  <a:gd name="T7" fmla="*/ 3546 h 335"/>
                  <a:gd name="T8" fmla="*/ 6234 w 160"/>
                  <a:gd name="T9" fmla="*/ 3781 h 335"/>
                  <a:gd name="T10" fmla="*/ 5061 w 160"/>
                  <a:gd name="T11" fmla="*/ 1731 h 335"/>
                  <a:gd name="T12" fmla="*/ 10634 w 160"/>
                  <a:gd name="T13" fmla="*/ 198 h 335"/>
                  <a:gd name="T14" fmla="*/ 7731 w 160"/>
                  <a:gd name="T15" fmla="*/ 0 h 335"/>
                  <a:gd name="T16" fmla="*/ 773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909 w 489"/>
                  <a:gd name="T1" fmla="*/ 411 h 296"/>
                  <a:gd name="T2" fmla="*/ 10123 w 489"/>
                  <a:gd name="T3" fmla="*/ 794 h 296"/>
                  <a:gd name="T4" fmla="*/ 20541 w 489"/>
                  <a:gd name="T5" fmla="*/ 1642 h 296"/>
                  <a:gd name="T6" fmla="*/ 27896 w 489"/>
                  <a:gd name="T7" fmla="*/ 2911 h 296"/>
                  <a:gd name="T8" fmla="*/ 20665 w 489"/>
                  <a:gd name="T9" fmla="*/ 2753 h 296"/>
                  <a:gd name="T10" fmla="*/ 8787 w 489"/>
                  <a:gd name="T11" fmla="*/ 1749 h 296"/>
                  <a:gd name="T12" fmla="*/ 3162 w 489"/>
                  <a:gd name="T13" fmla="*/ 957 h 296"/>
                  <a:gd name="T14" fmla="*/ 6763 w 489"/>
                  <a:gd name="T15" fmla="*/ 1950 h 296"/>
                  <a:gd name="T16" fmla="*/ 17238 w 489"/>
                  <a:gd name="T17" fmla="*/ 3227 h 296"/>
                  <a:gd name="T18" fmla="*/ 29526 w 489"/>
                  <a:gd name="T19" fmla="*/ 3550 h 296"/>
                  <a:gd name="T20" fmla="*/ 30990 w 489"/>
                  <a:gd name="T21" fmla="*/ 2680 h 296"/>
                  <a:gd name="T22" fmla="*/ 24978 w 489"/>
                  <a:gd name="T23" fmla="*/ 1441 h 296"/>
                  <a:gd name="T24" fmla="*/ 10763 w 489"/>
                  <a:gd name="T25" fmla="*/ 207 h 296"/>
                  <a:gd name="T26" fmla="*/ 0 w 489"/>
                  <a:gd name="T27" fmla="*/ 0 h 296"/>
                  <a:gd name="T28" fmla="*/ 909 w 489"/>
                  <a:gd name="T29" fmla="*/ 411 h 296"/>
                  <a:gd name="T30" fmla="*/ 909 w 489"/>
                  <a:gd name="T31" fmla="*/ 41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8 w 794"/>
                <a:gd name="T1" fmla="*/ 6 h 414"/>
                <a:gd name="T2" fmla="*/ 44 w 794"/>
                <a:gd name="T3" fmla="*/ 5 h 414"/>
                <a:gd name="T4" fmla="*/ 34 w 794"/>
                <a:gd name="T5" fmla="*/ 3 h 414"/>
                <a:gd name="T6" fmla="*/ 4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3 h 414"/>
                <a:gd name="T14" fmla="*/ 35 w 794"/>
                <a:gd name="T15" fmla="*/ 6 h 414"/>
                <a:gd name="T16" fmla="*/ 42 w 794"/>
                <a:gd name="T17" fmla="*/ 6 h 414"/>
                <a:gd name="T18" fmla="*/ 48 w 794"/>
                <a:gd name="T19" fmla="*/ 6 h 414"/>
                <a:gd name="T20" fmla="*/ 48 w 794"/>
                <a:gd name="T21" fmla="*/ 6 h 414"/>
                <a:gd name="T22" fmla="*/ 48 w 794"/>
                <a:gd name="T23" fmla="*/ 6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8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1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D07304-C090-49E4-AAD4-DEC03966D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31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C1AE8BB-BDB2-4744-A378-9AEC00364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821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BC8532-3E0B-44BB-9DB0-06C35E0CC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841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4D3CE7-FB11-4AE1-83ED-D4527FC7D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776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4A9B60-A83B-4C3F-99CC-662761FFD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63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513BD9-37A4-49FB-A8E0-22CE3D658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187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0E9E8F-BE2D-481E-944A-68FECFB35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548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455095-6001-412C-A49F-D5F43DD68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50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9097AE-1389-4E9E-AF51-762211975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98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D195A9-AC31-493F-AD9B-E3285AE37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292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63613B-5AD5-4C1E-A61B-208F6A37F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891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7BF9D5-705B-41D5-A489-A5F7EBA86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356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6D5924-928D-4C3B-A1AC-C801395CB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5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03C91C-27C7-4F77-BE25-0C528C217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94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280FC6-D01D-4597-BE97-DC08E3B1A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93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F8A913-7079-40E2-8052-96E0DE9C6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37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6E35D5-106C-47F2-9F25-94D08A093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28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03B04E-4035-4993-9D96-5F9B808D5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7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43D9A4-8393-4393-821D-06A2D3C63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4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A159BBD-B9C4-40A7-8430-55AA91188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7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4FDFF46-4E15-403A-A90F-39D4CAB5C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71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7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7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2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2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2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720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720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720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720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21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21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21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21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21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21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21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21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7179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719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9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180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718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18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718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18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18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18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18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18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19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19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719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718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206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1916025-D8EB-4038-AC09-C1F5A6F46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92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2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2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2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2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2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2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2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2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925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925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2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9254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9255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9256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925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258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59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60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61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62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63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64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65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9227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9241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242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9228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922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231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923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233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34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35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36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37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38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39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240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923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823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%08prev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jpeg"/><Relationship Id="rId5" Type="http://schemas.openxmlformats.org/officeDocument/2006/relationships/image" Target="%08next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%08next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5" Type="http://schemas.openxmlformats.org/officeDocument/2006/relationships/image" Target="../media/image12.jpeg"/><Relationship Id="rId4" Type="http://schemas.openxmlformats.org/officeDocument/2006/relationships/image" Target="%08prev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%08next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5" Type="http://schemas.openxmlformats.org/officeDocument/2006/relationships/image" Target="../media/image12.jpeg"/><Relationship Id="rId4" Type="http://schemas.openxmlformats.org/officeDocument/2006/relationships/image" Target="%08prev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6" Type="http://schemas.openxmlformats.org/officeDocument/2006/relationships/image" Target="%08next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5" Type="http://schemas.openxmlformats.org/officeDocument/2006/relationships/image" Target="../media/image12.jpeg"/><Relationship Id="rId4" Type="http://schemas.openxmlformats.org/officeDocument/2006/relationships/image" Target="%08prev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6" Type="http://schemas.openxmlformats.org/officeDocument/2006/relationships/image" Target="%08next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5" Type="http://schemas.openxmlformats.org/officeDocument/2006/relationships/image" Target="../media/image12.jpeg"/><Relationship Id="rId4" Type="http://schemas.openxmlformats.org/officeDocument/2006/relationships/image" Target="%08prev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6" Type="http://schemas.openxmlformats.org/officeDocument/2006/relationships/image" Target="%08next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5" Type="http://schemas.openxmlformats.org/officeDocument/2006/relationships/image" Target="../media/image12.jpeg"/><Relationship Id="rId4" Type="http://schemas.openxmlformats.org/officeDocument/2006/relationships/image" Target="%08prev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%08next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jpeg"/><Relationship Id="rId5" Type="http://schemas.openxmlformats.org/officeDocument/2006/relationships/image" Target="%08prev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Changes of State</a:t>
            </a:r>
          </a:p>
        </p:txBody>
      </p:sp>
      <p:sp>
        <p:nvSpPr>
          <p:cNvPr id="132099" name="Oval 6"/>
          <p:cNvSpPr>
            <a:spLocks noChangeArrowheads="1"/>
          </p:cNvSpPr>
          <p:nvPr/>
        </p:nvSpPr>
        <p:spPr bwMode="auto">
          <a:xfrm>
            <a:off x="5067300" y="1593850"/>
            <a:ext cx="1409700" cy="1263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2100" name="Text Box 8"/>
          <p:cNvSpPr txBox="1">
            <a:spLocks noChangeArrowheads="1"/>
          </p:cNvSpPr>
          <p:nvPr/>
        </p:nvSpPr>
        <p:spPr bwMode="auto">
          <a:xfrm>
            <a:off x="2133600" y="3581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SOLID</a:t>
            </a:r>
          </a:p>
        </p:txBody>
      </p:sp>
      <p:sp>
        <p:nvSpPr>
          <p:cNvPr id="132101" name="Text Box 9"/>
          <p:cNvSpPr txBox="1">
            <a:spLocks noChangeArrowheads="1"/>
          </p:cNvSpPr>
          <p:nvPr/>
        </p:nvSpPr>
        <p:spPr bwMode="auto">
          <a:xfrm>
            <a:off x="5219700" y="99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LIQUID</a:t>
            </a:r>
          </a:p>
        </p:txBody>
      </p:sp>
      <p:sp>
        <p:nvSpPr>
          <p:cNvPr id="132102" name="Text Box 10"/>
          <p:cNvSpPr txBox="1">
            <a:spLocks noChangeArrowheads="1"/>
          </p:cNvSpPr>
          <p:nvPr/>
        </p:nvSpPr>
        <p:spPr bwMode="auto">
          <a:xfrm>
            <a:off x="7962900" y="3810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GAS</a:t>
            </a:r>
          </a:p>
        </p:txBody>
      </p:sp>
      <p:sp>
        <p:nvSpPr>
          <p:cNvPr id="132103" name="AutoShape 11"/>
          <p:cNvSpPr>
            <a:spLocks noChangeArrowheads="1"/>
          </p:cNvSpPr>
          <p:nvPr/>
        </p:nvSpPr>
        <p:spPr bwMode="auto">
          <a:xfrm rot="19526179">
            <a:off x="3198814" y="2830513"/>
            <a:ext cx="1785937" cy="304800"/>
          </a:xfrm>
          <a:prstGeom prst="rightArrow">
            <a:avLst>
              <a:gd name="adj1" fmla="val 50000"/>
              <a:gd name="adj2" fmla="val 68793"/>
            </a:avLst>
          </a:prstGeom>
          <a:solidFill>
            <a:srgbClr val="E612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2104" name="AutoShape 12"/>
          <p:cNvSpPr>
            <a:spLocks noChangeArrowheads="1"/>
          </p:cNvSpPr>
          <p:nvPr/>
        </p:nvSpPr>
        <p:spPr bwMode="auto">
          <a:xfrm rot="2691290">
            <a:off x="6513514" y="2889250"/>
            <a:ext cx="1900237" cy="304800"/>
          </a:xfrm>
          <a:prstGeom prst="rightArrow">
            <a:avLst>
              <a:gd name="adj1" fmla="val 50000"/>
              <a:gd name="adj2" fmla="val 68751"/>
            </a:avLst>
          </a:prstGeom>
          <a:solidFill>
            <a:srgbClr val="E612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2105" name="AutoShape 13"/>
          <p:cNvSpPr>
            <a:spLocks noChangeArrowheads="1"/>
          </p:cNvSpPr>
          <p:nvPr/>
        </p:nvSpPr>
        <p:spPr bwMode="auto">
          <a:xfrm>
            <a:off x="4419600" y="4572001"/>
            <a:ext cx="2476500" cy="257175"/>
          </a:xfrm>
          <a:prstGeom prst="rightArrow">
            <a:avLst>
              <a:gd name="adj1" fmla="val 50000"/>
              <a:gd name="adj2" fmla="val 180021"/>
            </a:avLst>
          </a:prstGeom>
          <a:solidFill>
            <a:srgbClr val="E612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2106" name="Line 15"/>
          <p:cNvSpPr>
            <a:spLocks noChangeShapeType="1"/>
          </p:cNvSpPr>
          <p:nvPr/>
        </p:nvSpPr>
        <p:spPr bwMode="auto">
          <a:xfrm flipV="1">
            <a:off x="3162300" y="2438400"/>
            <a:ext cx="10604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2107" name="AutoShape 22"/>
          <p:cNvSpPr>
            <a:spLocks noChangeArrowheads="1"/>
          </p:cNvSpPr>
          <p:nvPr/>
        </p:nvSpPr>
        <p:spPr bwMode="auto">
          <a:xfrm rot="8632479">
            <a:off x="3436938" y="3241675"/>
            <a:ext cx="1789112" cy="304800"/>
          </a:xfrm>
          <a:prstGeom prst="rightArrow">
            <a:avLst>
              <a:gd name="adj1" fmla="val 39778"/>
              <a:gd name="adj2" fmla="val 6878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2108" name="AutoShape 23"/>
          <p:cNvSpPr>
            <a:spLocks noChangeArrowheads="1"/>
          </p:cNvSpPr>
          <p:nvPr/>
        </p:nvSpPr>
        <p:spPr bwMode="auto">
          <a:xfrm rot="13560294">
            <a:off x="6120607" y="3272632"/>
            <a:ext cx="1843087" cy="304800"/>
          </a:xfrm>
          <a:prstGeom prst="rightArrow">
            <a:avLst>
              <a:gd name="adj1" fmla="val 50000"/>
              <a:gd name="adj2" fmla="val 6875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2109" name="AutoShape 24"/>
          <p:cNvSpPr>
            <a:spLocks noChangeArrowheads="1"/>
          </p:cNvSpPr>
          <p:nvPr/>
        </p:nvSpPr>
        <p:spPr bwMode="auto">
          <a:xfrm rot="10800000">
            <a:off x="4365626" y="4953001"/>
            <a:ext cx="2530475" cy="252413"/>
          </a:xfrm>
          <a:prstGeom prst="rightArrow">
            <a:avLst>
              <a:gd name="adj1" fmla="val 50000"/>
              <a:gd name="adj2" fmla="val 17998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2110" name="Text Box 26"/>
          <p:cNvSpPr txBox="1">
            <a:spLocks noChangeArrowheads="1"/>
          </p:cNvSpPr>
          <p:nvPr/>
        </p:nvSpPr>
        <p:spPr bwMode="auto">
          <a:xfrm rot="19235871">
            <a:off x="2701925" y="3051176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132111" name="Line 16"/>
          <p:cNvSpPr>
            <a:spLocks noChangeShapeType="1"/>
          </p:cNvSpPr>
          <p:nvPr/>
        </p:nvSpPr>
        <p:spPr bwMode="auto">
          <a:xfrm>
            <a:off x="7048500" y="2119313"/>
            <a:ext cx="1258888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2112" name="Text Box 27"/>
          <p:cNvSpPr txBox="1">
            <a:spLocks noChangeArrowheads="1"/>
          </p:cNvSpPr>
          <p:nvPr/>
        </p:nvSpPr>
        <p:spPr bwMode="auto">
          <a:xfrm rot="2703655">
            <a:off x="6893719" y="1758157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3.</a:t>
            </a:r>
          </a:p>
        </p:txBody>
      </p:sp>
      <p:grpSp>
        <p:nvGrpSpPr>
          <p:cNvPr id="132113" name="Group 1"/>
          <p:cNvGrpSpPr>
            <a:grpSpLocks/>
          </p:cNvGrpSpPr>
          <p:nvPr/>
        </p:nvGrpSpPr>
        <p:grpSpPr bwMode="auto">
          <a:xfrm>
            <a:off x="6705600" y="152401"/>
            <a:ext cx="3962400" cy="1200329"/>
            <a:chOff x="5425761" y="381000"/>
            <a:chExt cx="3489640" cy="1199992"/>
          </a:xfrm>
        </p:grpSpPr>
        <p:sp>
          <p:nvSpPr>
            <p:cNvPr id="132154" name="Text Box 14"/>
            <p:cNvSpPr txBox="1">
              <a:spLocks noChangeArrowheads="1"/>
            </p:cNvSpPr>
            <p:nvPr/>
          </p:nvSpPr>
          <p:spPr bwMode="auto">
            <a:xfrm>
              <a:off x="5425762" y="381000"/>
              <a:ext cx="3489639" cy="11999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 u="sng">
                  <a:solidFill>
                    <a:srgbClr val="000000"/>
                  </a:solidFill>
                </a:rPr>
                <a:t>Key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                 + Add Heat Energy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                  - Take Away Heat Energy</a:t>
              </a:r>
            </a:p>
          </p:txBody>
        </p:sp>
        <p:sp>
          <p:nvSpPr>
            <p:cNvPr id="132155" name="AutoShape 24"/>
            <p:cNvSpPr>
              <a:spLocks noChangeArrowheads="1"/>
            </p:cNvSpPr>
            <p:nvPr/>
          </p:nvSpPr>
          <p:spPr bwMode="auto">
            <a:xfrm rot="10800000">
              <a:off x="5425761" y="1295400"/>
              <a:ext cx="994954" cy="232953"/>
            </a:xfrm>
            <a:prstGeom prst="rightArrow">
              <a:avLst>
                <a:gd name="adj1" fmla="val 50000"/>
                <a:gd name="adj2" fmla="val 17999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2156" name="AutoShape 24"/>
            <p:cNvSpPr>
              <a:spLocks noChangeArrowheads="1"/>
            </p:cNvSpPr>
            <p:nvPr/>
          </p:nvSpPr>
          <p:spPr bwMode="auto">
            <a:xfrm rot="10800000">
              <a:off x="5425761" y="838268"/>
              <a:ext cx="994954" cy="232953"/>
            </a:xfrm>
            <a:prstGeom prst="rightArrow">
              <a:avLst>
                <a:gd name="adj1" fmla="val 50000"/>
                <a:gd name="adj2" fmla="val 17999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2114" name="Line 18"/>
          <p:cNvSpPr>
            <a:spLocks noChangeShapeType="1"/>
          </p:cNvSpPr>
          <p:nvPr/>
        </p:nvSpPr>
        <p:spPr bwMode="auto">
          <a:xfrm flipV="1">
            <a:off x="4273551" y="3305175"/>
            <a:ext cx="1076325" cy="801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2115" name="Text Box 29"/>
          <p:cNvSpPr txBox="1">
            <a:spLocks noChangeArrowheads="1"/>
          </p:cNvSpPr>
          <p:nvPr/>
        </p:nvSpPr>
        <p:spPr bwMode="auto">
          <a:xfrm rot="19560264">
            <a:off x="3841750" y="3978276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2.</a:t>
            </a:r>
          </a:p>
        </p:txBody>
      </p:sp>
      <p:sp>
        <p:nvSpPr>
          <p:cNvPr id="132116" name="Line 18"/>
          <p:cNvSpPr>
            <a:spLocks noChangeShapeType="1"/>
          </p:cNvSpPr>
          <p:nvPr/>
        </p:nvSpPr>
        <p:spPr bwMode="auto">
          <a:xfrm>
            <a:off x="6210300" y="3333750"/>
            <a:ext cx="1066800" cy="1162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2117" name="Text Box 29"/>
          <p:cNvSpPr txBox="1">
            <a:spLocks noChangeArrowheads="1"/>
          </p:cNvSpPr>
          <p:nvPr/>
        </p:nvSpPr>
        <p:spPr bwMode="auto">
          <a:xfrm rot="2807370">
            <a:off x="5979319" y="2971007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4.</a:t>
            </a:r>
          </a:p>
        </p:txBody>
      </p:sp>
      <p:sp>
        <p:nvSpPr>
          <p:cNvPr id="132118" name="Line 18"/>
          <p:cNvSpPr>
            <a:spLocks noChangeShapeType="1"/>
          </p:cNvSpPr>
          <p:nvPr/>
        </p:nvSpPr>
        <p:spPr bwMode="auto">
          <a:xfrm>
            <a:off x="4838700" y="55816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2119" name="Text Box 29"/>
          <p:cNvSpPr txBox="1">
            <a:spLocks noChangeArrowheads="1"/>
          </p:cNvSpPr>
          <p:nvPr/>
        </p:nvSpPr>
        <p:spPr bwMode="auto">
          <a:xfrm>
            <a:off x="4762500" y="527685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6.</a:t>
            </a:r>
          </a:p>
        </p:txBody>
      </p:sp>
      <p:sp>
        <p:nvSpPr>
          <p:cNvPr id="132120" name="Line 18"/>
          <p:cNvSpPr>
            <a:spLocks noChangeShapeType="1"/>
          </p:cNvSpPr>
          <p:nvPr/>
        </p:nvSpPr>
        <p:spPr bwMode="auto">
          <a:xfrm>
            <a:off x="4762500" y="450532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2121" name="Text Box 29"/>
          <p:cNvSpPr txBox="1">
            <a:spLocks noChangeArrowheads="1"/>
          </p:cNvSpPr>
          <p:nvPr/>
        </p:nvSpPr>
        <p:spPr bwMode="auto">
          <a:xfrm>
            <a:off x="4686300" y="4200526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5.</a:t>
            </a:r>
          </a:p>
        </p:txBody>
      </p:sp>
      <p:sp>
        <p:nvSpPr>
          <p:cNvPr id="132122" name="Oval 6"/>
          <p:cNvSpPr>
            <a:spLocks noChangeArrowheads="1"/>
          </p:cNvSpPr>
          <p:nvPr/>
        </p:nvSpPr>
        <p:spPr bwMode="auto">
          <a:xfrm>
            <a:off x="1981200" y="4038600"/>
            <a:ext cx="1409700" cy="1263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2123" name="Oval 6"/>
          <p:cNvSpPr>
            <a:spLocks noChangeArrowheads="1"/>
          </p:cNvSpPr>
          <p:nvPr/>
        </p:nvSpPr>
        <p:spPr bwMode="auto">
          <a:xfrm>
            <a:off x="7696200" y="4267200"/>
            <a:ext cx="1409700" cy="1263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19461203">
            <a:off x="2997200" y="2333626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</a:rPr>
              <a:t>Melting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2602587">
            <a:off x="7016750" y="2320926"/>
            <a:ext cx="176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</a:rPr>
              <a:t>Vaporization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 rot="2884951">
            <a:off x="6110288" y="3656013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3399"/>
                </a:solidFill>
                <a:latin typeface="Times New Roman" panose="02020603050405020304" pitchFamily="18" charset="0"/>
              </a:rPr>
              <a:t>Condensation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rot="19470927">
            <a:off x="3970339" y="3213101"/>
            <a:ext cx="176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</a:rPr>
              <a:t>Freezing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051426" y="4110038"/>
            <a:ext cx="176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</a:rPr>
              <a:t>Sublimation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219701" y="5181601"/>
            <a:ext cx="176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</a:rPr>
              <a:t>Deposition</a:t>
            </a:r>
          </a:p>
        </p:txBody>
      </p:sp>
      <p:sp>
        <p:nvSpPr>
          <p:cNvPr id="51" name="Oval 50"/>
          <p:cNvSpPr/>
          <p:nvPr/>
        </p:nvSpPr>
        <p:spPr>
          <a:xfrm>
            <a:off x="2400300" y="5000625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628900" y="50149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57500" y="47863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00300" y="47863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57500" y="5000625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628900" y="47863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400300" y="45577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628900" y="45577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857500" y="45577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524500" y="25765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753100" y="25765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210300" y="2438400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295900" y="239236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981700" y="2514600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676900" y="2362200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448300" y="2209800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05500" y="2286000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210300" y="2209800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143500" y="2133600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8267700" y="4572000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420100" y="50149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8877300" y="50911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962900" y="5243514"/>
            <a:ext cx="152400" cy="16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53" name="TextBox 1"/>
          <p:cNvSpPr txBox="1">
            <a:spLocks noChangeArrowheads="1"/>
          </p:cNvSpPr>
          <p:nvPr/>
        </p:nvSpPr>
        <p:spPr bwMode="auto">
          <a:xfrm>
            <a:off x="2438400" y="5715000"/>
            <a:ext cx="7239000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Trebuchet MS" panose="020B0603020202020204" pitchFamily="34" charset="0"/>
              </a:rPr>
              <a:t>Word Bank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Condensation			Deposition				Freezing	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Melting					Sublimation				Vaporization</a:t>
            </a:r>
          </a:p>
        </p:txBody>
      </p:sp>
    </p:spTree>
    <p:extLst>
      <p:ext uri="{BB962C8B-B14F-4D97-AF65-F5344CB8AC3E}">
        <p14:creationId xmlns:p14="http://schemas.microsoft.com/office/powerpoint/2010/main" val="3878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Heating of Water</a:t>
            </a:r>
          </a:p>
        </p:txBody>
      </p:sp>
      <p:pic>
        <p:nvPicPr>
          <p:cNvPr id="146435" name="Picture 3" descr="prev.jpg                                                       00013FCEMacOS 9                        B5FADE23: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4" descr="next.jpg                                                       00013FCEMacOS 9                        B5FADE23: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1" y="2343151"/>
            <a:ext cx="48561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9384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1" y="2057401"/>
            <a:ext cx="48561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4" descr="prev.jpg                                                       00013FCEMacOS 9                        B5FADE23: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Picture 5" descr="next.jpg                                                       00013FCEMacOS 9                        B5FADE23: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1" name="Text Box 6"/>
          <p:cNvSpPr txBox="1">
            <a:spLocks noChangeArrowheads="1"/>
          </p:cNvSpPr>
          <p:nvPr/>
        </p:nvSpPr>
        <p:spPr bwMode="auto">
          <a:xfrm>
            <a:off x="5926139" y="5075239"/>
            <a:ext cx="339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147462" name="Text Box 7"/>
          <p:cNvSpPr txBox="1">
            <a:spLocks noChangeArrowheads="1"/>
          </p:cNvSpPr>
          <p:nvPr/>
        </p:nvSpPr>
        <p:spPr bwMode="auto">
          <a:xfrm>
            <a:off x="2960689" y="2103439"/>
            <a:ext cx="7826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19075" indent="-219075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77900" indent="-45720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549400" indent="-4572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2120900" indent="-4572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692400" indent="-4572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31496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6068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40640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5212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A.	Solid</a:t>
            </a:r>
          </a:p>
        </p:txBody>
      </p:sp>
      <p:sp>
        <p:nvSpPr>
          <p:cNvPr id="1474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71550"/>
            <a:ext cx="6870700" cy="120015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Heating of Water</a:t>
            </a:r>
          </a:p>
        </p:txBody>
      </p:sp>
    </p:spTree>
    <p:extLst>
      <p:ext uri="{BB962C8B-B14F-4D97-AF65-F5344CB8AC3E}">
        <p14:creationId xmlns:p14="http://schemas.microsoft.com/office/powerpoint/2010/main" val="17844310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798639"/>
            <a:ext cx="48561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3" name="Picture 4" descr="prev.jpg                                                       00013FCEMacOS 9                        B5FADE23: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5" descr="next.jpg                                                       00013FCEMacOS 9                        B5FADE23: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Text Box 6"/>
          <p:cNvSpPr txBox="1">
            <a:spLocks noChangeArrowheads="1"/>
          </p:cNvSpPr>
          <p:nvPr/>
        </p:nvSpPr>
        <p:spPr bwMode="auto">
          <a:xfrm>
            <a:off x="2960688" y="2103439"/>
            <a:ext cx="9445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19075" indent="-219075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77900" indent="-45720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549400" indent="-4572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2120900" indent="-4572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692400" indent="-4572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31496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6068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40640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5212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A.	Solid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B.	Melting</a:t>
            </a:r>
          </a:p>
        </p:txBody>
      </p:sp>
      <p:sp>
        <p:nvSpPr>
          <p:cNvPr id="148486" name="Text Box 7"/>
          <p:cNvSpPr txBox="1">
            <a:spLocks noChangeArrowheads="1"/>
          </p:cNvSpPr>
          <p:nvPr/>
        </p:nvSpPr>
        <p:spPr bwMode="auto">
          <a:xfrm>
            <a:off x="5926139" y="5075239"/>
            <a:ext cx="339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148487" name="Text Box 8"/>
          <p:cNvSpPr txBox="1">
            <a:spLocks noChangeArrowheads="1"/>
          </p:cNvSpPr>
          <p:nvPr/>
        </p:nvSpPr>
        <p:spPr bwMode="auto">
          <a:xfrm>
            <a:off x="5210175" y="3519489"/>
            <a:ext cx="3381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24100" y="758825"/>
            <a:ext cx="687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3300" kern="0">
                <a:solidFill>
                  <a:srgbClr val="000000"/>
                </a:solidFill>
                <a:latin typeface="Comic Sans MS"/>
              </a:rPr>
              <a:t>Heating of Water</a:t>
            </a:r>
            <a:endParaRPr lang="en-US" altLang="en-US" sz="3300" kern="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47210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798639"/>
            <a:ext cx="48561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65163"/>
            <a:ext cx="6870700" cy="120015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Heating of Water</a:t>
            </a:r>
          </a:p>
        </p:txBody>
      </p:sp>
      <p:pic>
        <p:nvPicPr>
          <p:cNvPr id="149508" name="Picture 4" descr="prev.jpg                                                       00013FCEMacOS 9                        B5FADE23: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5" descr="next.jpg                                                       00013FCEMacOS 9                        B5FADE23: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2960688" y="2103438"/>
            <a:ext cx="9445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19075" indent="-219075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77900" indent="-45720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549400" indent="-4572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2120900" indent="-4572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692400" indent="-4572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31496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6068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40640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5212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A.	Solid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B.	Melting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C.	Liquid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5926139" y="5075239"/>
            <a:ext cx="339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5210175" y="3519489"/>
            <a:ext cx="3381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815139" y="2628901"/>
            <a:ext cx="3381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3161501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798639"/>
            <a:ext cx="48561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55638"/>
            <a:ext cx="6870700" cy="120015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Heating of Water</a:t>
            </a:r>
          </a:p>
        </p:txBody>
      </p:sp>
      <p:pic>
        <p:nvPicPr>
          <p:cNvPr id="150532" name="Picture 4" descr="prev.jpg                                                       00013FCEMacOS 9                        B5FADE23: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next.jpg                                                       00013FCEMacOS 9                        B5FADE23: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2960688" y="2103439"/>
            <a:ext cx="13656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19075" indent="-219075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77900" indent="-45720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549400" indent="-4572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2120900" indent="-4572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692400" indent="-4572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31496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6068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40640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5212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A.	Solid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B.	Melting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C.	Liquid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4"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Vaporization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     (Boiling)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5926139" y="5075239"/>
            <a:ext cx="339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5210175" y="3519489"/>
            <a:ext cx="3381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6815139" y="2628901"/>
            <a:ext cx="3381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7215189" y="2343151"/>
            <a:ext cx="3381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905538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798639"/>
            <a:ext cx="48561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12775"/>
            <a:ext cx="6870700" cy="120015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Heating of Water</a:t>
            </a:r>
          </a:p>
        </p:txBody>
      </p:sp>
      <p:pic>
        <p:nvPicPr>
          <p:cNvPr id="151556" name="Picture 4" descr="prev.jpg                                                       00013FCEMacOS 9                        B5FADE23: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960688" y="2103439"/>
            <a:ext cx="1322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19075" indent="-219075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77900" indent="-45720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549400" indent="-4572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2120900" indent="-4572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692400" indent="-4572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31496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6068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40640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521200" indent="-457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A.	Solid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B.	Melting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C.	Liquid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4"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Vaporization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     (Boiling)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E.	Gas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5926139" y="5075239"/>
            <a:ext cx="339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5210175" y="3519489"/>
            <a:ext cx="3381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6815139" y="2628901"/>
            <a:ext cx="3381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7215189" y="2343151"/>
            <a:ext cx="3381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D.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8529638" y="4081464"/>
            <a:ext cx="330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E.</a:t>
            </a:r>
          </a:p>
        </p:txBody>
      </p:sp>
      <p:pic>
        <p:nvPicPr>
          <p:cNvPr id="151563" name="Picture 11" descr="next.jpg                                                       00013FCEMacOS 9                        B5FADE23: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5324476"/>
            <a:ext cx="5572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798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 of Phase Changes</a:t>
            </a:r>
          </a:p>
        </p:txBody>
      </p:sp>
      <p:pic>
        <p:nvPicPr>
          <p:cNvPr id="134147" name="Picture 3" descr="Blog Action Day 2009: My Ice Cream is Melting - Zompp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1023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Box 4"/>
          <p:cNvSpPr txBox="1">
            <a:spLocks noChangeArrowheads="1"/>
          </p:cNvSpPr>
          <p:nvPr/>
        </p:nvSpPr>
        <p:spPr bwMode="auto">
          <a:xfrm>
            <a:off x="2209800" y="2971801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Trebuchet MS" panose="020B0603020202020204" pitchFamily="34" charset="0"/>
              </a:rPr>
              <a:t>Ice cream changing to a liquid</a:t>
            </a:r>
          </a:p>
        </p:txBody>
      </p:sp>
      <p:pic>
        <p:nvPicPr>
          <p:cNvPr id="134149" name="Picture 5" descr="une féerie de mots bienvenue chez Nano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30713"/>
            <a:ext cx="18351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TextBox 6"/>
          <p:cNvSpPr txBox="1">
            <a:spLocks noChangeArrowheads="1"/>
          </p:cNvSpPr>
          <p:nvPr/>
        </p:nvSpPr>
        <p:spPr bwMode="auto">
          <a:xfrm>
            <a:off x="3810000" y="5878514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Trebuchet MS" panose="020B0603020202020204" pitchFamily="34" charset="0"/>
              </a:rPr>
              <a:t>Frost on leaves</a:t>
            </a:r>
          </a:p>
        </p:txBody>
      </p:sp>
      <p:pic>
        <p:nvPicPr>
          <p:cNvPr id="134151" name="Picture 7" descr="Mlha – Wikipedi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15367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2" name="TextBox 9"/>
          <p:cNvSpPr txBox="1">
            <a:spLocks noChangeArrowheads="1"/>
          </p:cNvSpPr>
          <p:nvPr/>
        </p:nvSpPr>
        <p:spPr bwMode="auto">
          <a:xfrm>
            <a:off x="7696200" y="3124201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Trebuchet MS" panose="020B0603020202020204" pitchFamily="34" charset="0"/>
              </a:rPr>
              <a:t>Water leaving the top layer of a lake</a:t>
            </a:r>
          </a:p>
        </p:txBody>
      </p:sp>
      <p:pic>
        <p:nvPicPr>
          <p:cNvPr id="134153" name="Picture 10" descr="5.6. Cambios de estado - Diagramas de calentamiento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343400"/>
            <a:ext cx="1292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4" name="TextBox 11"/>
          <p:cNvSpPr txBox="1">
            <a:spLocks noChangeArrowheads="1"/>
          </p:cNvSpPr>
          <p:nvPr/>
        </p:nvSpPr>
        <p:spPr bwMode="auto">
          <a:xfrm>
            <a:off x="1752600" y="59340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Trebuchet MS" panose="020B0603020202020204" pitchFamily="34" charset="0"/>
              </a:rPr>
              <a:t>Boiling water</a:t>
            </a:r>
          </a:p>
        </p:txBody>
      </p:sp>
      <p:pic>
        <p:nvPicPr>
          <p:cNvPr id="134155" name="Picture 12" descr="File:Condensation on water bottle.jpg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5367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6" name="TextBox 13"/>
          <p:cNvSpPr txBox="1">
            <a:spLocks noChangeArrowheads="1"/>
          </p:cNvSpPr>
          <p:nvPr/>
        </p:nvSpPr>
        <p:spPr bwMode="auto">
          <a:xfrm>
            <a:off x="4724400" y="2971801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Trebuchet MS" panose="020B0603020202020204" pitchFamily="34" charset="0"/>
              </a:rPr>
              <a:t>Water on the outside of a cold glass or mirror</a:t>
            </a:r>
          </a:p>
        </p:txBody>
      </p:sp>
      <p:pic>
        <p:nvPicPr>
          <p:cNvPr id="134157" name="Picture 14" descr="File:Dry Ice Sublimation 1.jp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6" y="4430713"/>
            <a:ext cx="21050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8" name="TextBox 15"/>
          <p:cNvSpPr txBox="1">
            <a:spLocks noChangeArrowheads="1"/>
          </p:cNvSpPr>
          <p:nvPr/>
        </p:nvSpPr>
        <p:spPr bwMode="auto">
          <a:xfrm>
            <a:off x="6096000" y="5878514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Trebuchet MS" panose="020B0603020202020204" pitchFamily="34" charset="0"/>
              </a:rPr>
              <a:t>Dry Ice</a:t>
            </a:r>
          </a:p>
        </p:txBody>
      </p:sp>
      <p:pic>
        <p:nvPicPr>
          <p:cNvPr id="134159" name="Picture 16" descr="File:Freezing Rain in Canada 2013 91.JPG - Wikimedia Common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30713"/>
            <a:ext cx="21399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60" name="TextBox 17"/>
          <p:cNvSpPr txBox="1">
            <a:spLocks noChangeArrowheads="1"/>
          </p:cNvSpPr>
          <p:nvPr/>
        </p:nvSpPr>
        <p:spPr bwMode="auto">
          <a:xfrm>
            <a:off x="8382000" y="6135688"/>
            <a:ext cx="175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Trebuchet MS" panose="020B0603020202020204" pitchFamily="34" charset="0"/>
              </a:rPr>
              <a:t>Water changing to ice</a:t>
            </a:r>
          </a:p>
        </p:txBody>
      </p:sp>
    </p:spTree>
    <p:extLst>
      <p:ext uri="{BB962C8B-B14F-4D97-AF65-F5344CB8AC3E}">
        <p14:creationId xmlns:p14="http://schemas.microsoft.com/office/powerpoint/2010/main" val="17464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Changes in Matter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1397000"/>
          <a:ext cx="8001000" cy="515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87610578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81485409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17269837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636070379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 of State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a…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 a…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02255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Freezing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2496834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Sublimation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85247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Vaporization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39366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Melting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140612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Condensation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173826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Deposition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10374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3400" y="2209801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Liquid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0800" y="22193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Solid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01000" y="2219325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Ice cream changing to a liquid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2971801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Solid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4600" y="29813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Gas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0" y="2971801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Dry Ice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43400" y="3733801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Liquid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8400" y="37433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Gas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53400" y="3581400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</a:rPr>
              <a:t>Water leaving the top layer of a lake AND boiling water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43400" y="45053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Solid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8400" y="45053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Liquid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77200" y="43688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Ice cream changing to a liquid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19600" y="52673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Gas	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48400" y="51911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Liquid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77200" y="5029201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Water on the outside of a cold glass or mirror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19600" y="59531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Gas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48400" y="59531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rebuchet MS" panose="020B0603020202020204" pitchFamily="34" charset="0"/>
              </a:rPr>
              <a:t>Solid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53400" y="6062664"/>
            <a:ext cx="1752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Frost on leaves</a:t>
            </a:r>
          </a:p>
        </p:txBody>
      </p:sp>
    </p:spTree>
    <p:extLst>
      <p:ext uri="{BB962C8B-B14F-4D97-AF65-F5344CB8AC3E}">
        <p14:creationId xmlns:p14="http://schemas.microsoft.com/office/powerpoint/2010/main" val="13016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4114800" y="2362200"/>
            <a:ext cx="2971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5105400" y="54102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267200" y="51816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5562600" y="46482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800600" y="44958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6019800" y="5334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6324600" y="4572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88489" name="Group 9"/>
          <p:cNvGrpSpPr>
            <a:grpSpLocks/>
          </p:cNvGrpSpPr>
          <p:nvPr/>
        </p:nvGrpSpPr>
        <p:grpSpPr bwMode="auto">
          <a:xfrm>
            <a:off x="2463800" y="4546600"/>
            <a:ext cx="317500" cy="254000"/>
            <a:chOff x="592" y="2864"/>
            <a:chExt cx="200" cy="160"/>
          </a:xfrm>
        </p:grpSpPr>
        <p:sp>
          <p:nvSpPr>
            <p:cNvPr id="129116" name="Oval 10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17" name="Oval 11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18" name="Oval 12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493" name="Group 13"/>
          <p:cNvGrpSpPr>
            <a:grpSpLocks/>
          </p:cNvGrpSpPr>
          <p:nvPr/>
        </p:nvGrpSpPr>
        <p:grpSpPr bwMode="auto">
          <a:xfrm>
            <a:off x="8305800" y="5486400"/>
            <a:ext cx="317500" cy="254000"/>
            <a:chOff x="592" y="2864"/>
            <a:chExt cx="200" cy="160"/>
          </a:xfrm>
        </p:grpSpPr>
        <p:sp>
          <p:nvSpPr>
            <p:cNvPr id="129113" name="Oval 14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14" name="Oval 15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15" name="Oval 16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497" name="Group 17"/>
          <p:cNvGrpSpPr>
            <a:grpSpLocks/>
          </p:cNvGrpSpPr>
          <p:nvPr/>
        </p:nvGrpSpPr>
        <p:grpSpPr bwMode="auto">
          <a:xfrm>
            <a:off x="9677400" y="3352800"/>
            <a:ext cx="317500" cy="254000"/>
            <a:chOff x="592" y="2864"/>
            <a:chExt cx="200" cy="160"/>
          </a:xfrm>
        </p:grpSpPr>
        <p:sp>
          <p:nvSpPr>
            <p:cNvPr id="129110" name="Oval 18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11" name="Oval 19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12" name="Oval 20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01" name="Group 21"/>
          <p:cNvGrpSpPr>
            <a:grpSpLocks/>
          </p:cNvGrpSpPr>
          <p:nvPr/>
        </p:nvGrpSpPr>
        <p:grpSpPr bwMode="auto">
          <a:xfrm>
            <a:off x="9601200" y="838200"/>
            <a:ext cx="317500" cy="254000"/>
            <a:chOff x="592" y="2864"/>
            <a:chExt cx="200" cy="160"/>
          </a:xfrm>
        </p:grpSpPr>
        <p:sp>
          <p:nvSpPr>
            <p:cNvPr id="129107" name="Oval 22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08" name="Oval 23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09" name="Oval 24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05" name="Group 25"/>
          <p:cNvGrpSpPr>
            <a:grpSpLocks/>
          </p:cNvGrpSpPr>
          <p:nvPr/>
        </p:nvGrpSpPr>
        <p:grpSpPr bwMode="auto">
          <a:xfrm>
            <a:off x="7391400" y="1066800"/>
            <a:ext cx="317500" cy="254000"/>
            <a:chOff x="592" y="2864"/>
            <a:chExt cx="200" cy="160"/>
          </a:xfrm>
        </p:grpSpPr>
        <p:sp>
          <p:nvSpPr>
            <p:cNvPr id="129104" name="Oval 26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05" name="Oval 27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06" name="Oval 28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09" name="Group 29"/>
          <p:cNvGrpSpPr>
            <a:grpSpLocks/>
          </p:cNvGrpSpPr>
          <p:nvPr/>
        </p:nvGrpSpPr>
        <p:grpSpPr bwMode="auto">
          <a:xfrm>
            <a:off x="5334000" y="381000"/>
            <a:ext cx="317500" cy="254000"/>
            <a:chOff x="592" y="2864"/>
            <a:chExt cx="200" cy="160"/>
          </a:xfrm>
        </p:grpSpPr>
        <p:sp>
          <p:nvSpPr>
            <p:cNvPr id="129101" name="Oval 30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02" name="Oval 31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03" name="Oval 32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13" name="Group 33"/>
          <p:cNvGrpSpPr>
            <a:grpSpLocks/>
          </p:cNvGrpSpPr>
          <p:nvPr/>
        </p:nvGrpSpPr>
        <p:grpSpPr bwMode="auto">
          <a:xfrm>
            <a:off x="2362200" y="1219200"/>
            <a:ext cx="317500" cy="254000"/>
            <a:chOff x="592" y="2864"/>
            <a:chExt cx="200" cy="160"/>
          </a:xfrm>
        </p:grpSpPr>
        <p:sp>
          <p:nvSpPr>
            <p:cNvPr id="129098" name="Oval 34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99" name="Oval 35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100" name="Oval 36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17" name="Group 37"/>
          <p:cNvGrpSpPr>
            <a:grpSpLocks/>
          </p:cNvGrpSpPr>
          <p:nvPr/>
        </p:nvGrpSpPr>
        <p:grpSpPr bwMode="auto">
          <a:xfrm>
            <a:off x="2971800" y="2895600"/>
            <a:ext cx="317500" cy="254000"/>
            <a:chOff x="592" y="2864"/>
            <a:chExt cx="200" cy="160"/>
          </a:xfrm>
        </p:grpSpPr>
        <p:sp>
          <p:nvSpPr>
            <p:cNvPr id="129095" name="Oval 38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96" name="Oval 39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97" name="Oval 40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21" name="Group 41"/>
          <p:cNvGrpSpPr>
            <a:grpSpLocks/>
          </p:cNvGrpSpPr>
          <p:nvPr/>
        </p:nvGrpSpPr>
        <p:grpSpPr bwMode="auto">
          <a:xfrm>
            <a:off x="4038600" y="1143000"/>
            <a:ext cx="317500" cy="254000"/>
            <a:chOff x="592" y="2864"/>
            <a:chExt cx="200" cy="160"/>
          </a:xfrm>
        </p:grpSpPr>
        <p:sp>
          <p:nvSpPr>
            <p:cNvPr id="129092" name="Oval 42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93" name="Oval 43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94" name="Oval 44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25" name="Group 45"/>
          <p:cNvGrpSpPr>
            <a:grpSpLocks/>
          </p:cNvGrpSpPr>
          <p:nvPr/>
        </p:nvGrpSpPr>
        <p:grpSpPr bwMode="auto">
          <a:xfrm>
            <a:off x="5867400" y="1600200"/>
            <a:ext cx="317500" cy="254000"/>
            <a:chOff x="592" y="2864"/>
            <a:chExt cx="200" cy="160"/>
          </a:xfrm>
        </p:grpSpPr>
        <p:sp>
          <p:nvSpPr>
            <p:cNvPr id="129089" name="Oval 46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90" name="Oval 47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91" name="Oval 48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29" name="Group 49"/>
          <p:cNvGrpSpPr>
            <a:grpSpLocks/>
          </p:cNvGrpSpPr>
          <p:nvPr/>
        </p:nvGrpSpPr>
        <p:grpSpPr bwMode="auto">
          <a:xfrm>
            <a:off x="8839200" y="1524000"/>
            <a:ext cx="317500" cy="254000"/>
            <a:chOff x="592" y="2864"/>
            <a:chExt cx="200" cy="160"/>
          </a:xfrm>
        </p:grpSpPr>
        <p:sp>
          <p:nvSpPr>
            <p:cNvPr id="129086" name="Oval 50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87" name="Oval 51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88" name="Oval 52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33" name="Group 53"/>
          <p:cNvGrpSpPr>
            <a:grpSpLocks/>
          </p:cNvGrpSpPr>
          <p:nvPr/>
        </p:nvGrpSpPr>
        <p:grpSpPr bwMode="auto">
          <a:xfrm>
            <a:off x="7543800" y="2133600"/>
            <a:ext cx="317500" cy="254000"/>
            <a:chOff x="592" y="2864"/>
            <a:chExt cx="200" cy="160"/>
          </a:xfrm>
        </p:grpSpPr>
        <p:sp>
          <p:nvSpPr>
            <p:cNvPr id="129083" name="Oval 54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84" name="Oval 55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85" name="Oval 56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37" name="Group 57"/>
          <p:cNvGrpSpPr>
            <a:grpSpLocks/>
          </p:cNvGrpSpPr>
          <p:nvPr/>
        </p:nvGrpSpPr>
        <p:grpSpPr bwMode="auto">
          <a:xfrm>
            <a:off x="8686800" y="2895600"/>
            <a:ext cx="317500" cy="254000"/>
            <a:chOff x="592" y="2864"/>
            <a:chExt cx="200" cy="160"/>
          </a:xfrm>
        </p:grpSpPr>
        <p:sp>
          <p:nvSpPr>
            <p:cNvPr id="129080" name="Oval 58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81" name="Oval 59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82" name="Oval 60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41" name="Group 61"/>
          <p:cNvGrpSpPr>
            <a:grpSpLocks/>
          </p:cNvGrpSpPr>
          <p:nvPr/>
        </p:nvGrpSpPr>
        <p:grpSpPr bwMode="auto">
          <a:xfrm>
            <a:off x="7696200" y="4191000"/>
            <a:ext cx="317500" cy="254000"/>
            <a:chOff x="592" y="2864"/>
            <a:chExt cx="200" cy="160"/>
          </a:xfrm>
        </p:grpSpPr>
        <p:sp>
          <p:nvSpPr>
            <p:cNvPr id="129077" name="Oval 62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78" name="Oval 63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79" name="Oval 64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45" name="Group 65"/>
          <p:cNvGrpSpPr>
            <a:grpSpLocks/>
          </p:cNvGrpSpPr>
          <p:nvPr/>
        </p:nvGrpSpPr>
        <p:grpSpPr bwMode="auto">
          <a:xfrm>
            <a:off x="9448800" y="4419600"/>
            <a:ext cx="317500" cy="254000"/>
            <a:chOff x="592" y="2864"/>
            <a:chExt cx="200" cy="160"/>
          </a:xfrm>
        </p:grpSpPr>
        <p:sp>
          <p:nvSpPr>
            <p:cNvPr id="129074" name="Oval 66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75" name="Oval 67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76" name="Oval 68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49" name="Group 69"/>
          <p:cNvGrpSpPr>
            <a:grpSpLocks/>
          </p:cNvGrpSpPr>
          <p:nvPr/>
        </p:nvGrpSpPr>
        <p:grpSpPr bwMode="auto">
          <a:xfrm>
            <a:off x="9601200" y="6172200"/>
            <a:ext cx="317500" cy="254000"/>
            <a:chOff x="592" y="2864"/>
            <a:chExt cx="200" cy="160"/>
          </a:xfrm>
        </p:grpSpPr>
        <p:sp>
          <p:nvSpPr>
            <p:cNvPr id="129071" name="Oval 70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72" name="Oval 71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73" name="Oval 72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53" name="Group 73"/>
          <p:cNvGrpSpPr>
            <a:grpSpLocks/>
          </p:cNvGrpSpPr>
          <p:nvPr/>
        </p:nvGrpSpPr>
        <p:grpSpPr bwMode="auto">
          <a:xfrm>
            <a:off x="3657600" y="6248400"/>
            <a:ext cx="317500" cy="254000"/>
            <a:chOff x="592" y="2864"/>
            <a:chExt cx="200" cy="160"/>
          </a:xfrm>
        </p:grpSpPr>
        <p:sp>
          <p:nvSpPr>
            <p:cNvPr id="129068" name="Oval 74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69" name="Oval 75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70" name="Oval 76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57" name="Group 77"/>
          <p:cNvGrpSpPr>
            <a:grpSpLocks/>
          </p:cNvGrpSpPr>
          <p:nvPr/>
        </p:nvGrpSpPr>
        <p:grpSpPr bwMode="auto">
          <a:xfrm>
            <a:off x="5486400" y="6324600"/>
            <a:ext cx="317500" cy="254000"/>
            <a:chOff x="592" y="2864"/>
            <a:chExt cx="200" cy="160"/>
          </a:xfrm>
        </p:grpSpPr>
        <p:sp>
          <p:nvSpPr>
            <p:cNvPr id="129065" name="Oval 78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66" name="Oval 79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67" name="Oval 80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61" name="Group 81"/>
          <p:cNvGrpSpPr>
            <a:grpSpLocks/>
          </p:cNvGrpSpPr>
          <p:nvPr/>
        </p:nvGrpSpPr>
        <p:grpSpPr bwMode="auto">
          <a:xfrm>
            <a:off x="2133600" y="6172200"/>
            <a:ext cx="317500" cy="254000"/>
            <a:chOff x="592" y="2864"/>
            <a:chExt cx="200" cy="160"/>
          </a:xfrm>
        </p:grpSpPr>
        <p:sp>
          <p:nvSpPr>
            <p:cNvPr id="129062" name="Oval 82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63" name="Oval 83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64" name="Oval 84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65" name="Group 85"/>
          <p:cNvGrpSpPr>
            <a:grpSpLocks/>
          </p:cNvGrpSpPr>
          <p:nvPr/>
        </p:nvGrpSpPr>
        <p:grpSpPr bwMode="auto">
          <a:xfrm>
            <a:off x="3352800" y="5029200"/>
            <a:ext cx="317500" cy="254000"/>
            <a:chOff x="592" y="2864"/>
            <a:chExt cx="200" cy="160"/>
          </a:xfrm>
        </p:grpSpPr>
        <p:sp>
          <p:nvSpPr>
            <p:cNvPr id="129059" name="Oval 86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60" name="Oval 87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61" name="Oval 88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569" name="Group 89"/>
          <p:cNvGrpSpPr>
            <a:grpSpLocks/>
          </p:cNvGrpSpPr>
          <p:nvPr/>
        </p:nvGrpSpPr>
        <p:grpSpPr bwMode="auto">
          <a:xfrm>
            <a:off x="7162800" y="6248400"/>
            <a:ext cx="317500" cy="254000"/>
            <a:chOff x="592" y="2864"/>
            <a:chExt cx="200" cy="160"/>
          </a:xfrm>
        </p:grpSpPr>
        <p:sp>
          <p:nvSpPr>
            <p:cNvPr id="129056" name="Oval 90"/>
            <p:cNvSpPr>
              <a:spLocks noChangeArrowheads="1"/>
            </p:cNvSpPr>
            <p:nvPr/>
          </p:nvSpPr>
          <p:spPr bwMode="auto">
            <a:xfrm>
              <a:off x="624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57" name="Oval 91"/>
            <p:cNvSpPr>
              <a:spLocks noChangeArrowheads="1"/>
            </p:cNvSpPr>
            <p:nvPr/>
          </p:nvSpPr>
          <p:spPr bwMode="auto">
            <a:xfrm>
              <a:off x="592" y="2880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058" name="Oval 92"/>
            <p:cNvSpPr>
              <a:spLocks noChangeArrowheads="1"/>
            </p:cNvSpPr>
            <p:nvPr/>
          </p:nvSpPr>
          <p:spPr bwMode="auto">
            <a:xfrm>
              <a:off x="744" y="2864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9054" name="WordArt 93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73914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639"/>
              </a:avLst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Condensation-Cold Surface</a:t>
            </a:r>
          </a:p>
        </p:txBody>
      </p:sp>
      <p:sp>
        <p:nvSpPr>
          <p:cNvPr id="129055" name="Text Box 94"/>
          <p:cNvSpPr txBox="1">
            <a:spLocks noChangeArrowheads="1"/>
          </p:cNvSpPr>
          <p:nvPr/>
        </p:nvSpPr>
        <p:spPr bwMode="auto">
          <a:xfrm>
            <a:off x="5105400" y="38862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Ice cubes</a:t>
            </a:r>
          </a:p>
        </p:txBody>
      </p:sp>
    </p:spTree>
    <p:extLst>
      <p:ext uri="{BB962C8B-B14F-4D97-AF65-F5344CB8AC3E}">
        <p14:creationId xmlns:p14="http://schemas.microsoft.com/office/powerpoint/2010/main" val="22087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2118 0.0067 L 0.16649 0.12534 L 0.03351 0.32423 L 0.04323 0.75855 L -0.20069 0.5286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88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3758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1979 0.00486 L -0.13767 -0.17044 L -0.28559 0.30042 L -0.07187 0.81129 L -0.01423 0.62882 " pathEditMode="relative" ptsTypes="AAAAA">
                                      <p:cBhvr>
                                        <p:cTn id="8" dur="2000" fill="hold"/>
                                        <p:tgtEl>
                                          <p:spTgt spid="788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0" presetClass="path" presetSubtype="0" ac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2778 0.01295 L -0.07847 0.05504 L 0.22691 -0.89385 L 0.9118 -0.15495 L 0.5283 -0.20976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788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2118 0.00486 L -0.11302 -0.41836 L 0.18976 -0.19033 L -0.19114 0.00486 L 0.18559 0.1235 L -0.07465 0.55042 C -0.29114 0.22387 -0.49288 -0.12141 -0.72395 -0.42946 L -0.7842 -0.34551 L -0.63906 0.55782 " pathEditMode="relative" ptsTypes="AAAAAfAAA">
                                      <p:cBhvr>
                                        <p:cTn id="12" dur="2000" fill="hold"/>
                                        <p:tgtEl>
                                          <p:spTgt spid="788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 0  L 0.091 -0.04529  L 0.125 -0.16651  L 0.158 -0.04529  L 0.249 0  L 0.158 0.04529  L 0.125 0.16651  L 0.091 0.04529  L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788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 0  L 0.073 -0.09724  L 0.177 -0.09724  L 0.25 0  L 0.25 0.13854  L 0.177 0.23578  L 0.073 0.23578  L 0 0.13854  L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0955 -0.02382 L 0.09046 0.05273 L 0.43698 -0.01642 L 0.15747 -0.10592 " pathEditMode="relative" ptsTypes="AAAA">
                                      <p:cBhvr>
                                        <p:cTn id="18" dur="2000" fill="hold"/>
                                        <p:tgtEl>
                                          <p:spTgt spid="788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4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 0  L 0.178 0  L 0.25 0.16118  L 0.072 0.16118  L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788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0989 -7.40741E-7 L -0.15312 -7.40741E-7 L 0.10382 0.02107 L -0.15816 0.05463 L 0.10764 0.09028 L -0.16197 0.13287 L 0.10382 0.17361 L -0.16701 0.225 L 0.10625 0.29259 " pathEditMode="relative" rAng="0" ptsTypes="AAAAAAAAA">
                                      <p:cBhvr>
                                        <p:cTn id="22" dur="2000" fill="hold"/>
                                        <p:tgtEl>
                                          <p:spTgt spid="788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463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1997 0.01318 L -0.08715 -0.49237 L -0.23229 0.49306 L -0.2967 0.29232 " pathEditMode="relative" ptsTypes="AAAA">
                                      <p:cBhvr>
                                        <p:cTn id="24" dur="1000" fill="hold"/>
                                        <p:tgtEl>
                                          <p:spTgt spid="78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4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0521 0.03538 L -0.42986 0.31475 L -0.36545 0.91327 L -0.15452 0.7049 " pathEditMode="relative" ptsTypes="AAAA">
                                      <p:cBhvr>
                                        <p:cTn id="26" dur="2000" fill="hold"/>
                                        <p:tgtEl>
                                          <p:spTgt spid="788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0608 -0.11528 L 0.04809 -0.62407 L 0.14931 0.21481 " pathEditMode="relative" rAng="0" ptsTypes="AAA">
                                      <p:cBhvr>
                                        <p:cTn id="28" dur="100" fill="hold"/>
                                        <p:tgtEl>
                                          <p:spTgt spid="788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93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2395 -5.45791E-7 L -0.39791 0.11309 L -0.35416 -0.10222 L -0.89253 -0.00925 L -0.61979 0.52706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788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2014 0.00093 L 0.31615 -0.03006 L -0.06059 0.06846 L 0.31337 0.12697 L -0.06197 0.2618 L 0.31337 0.31661 L -0.06059 0.41883 " pathEditMode="relative" ptsTypes="AAAAAAA">
                                      <p:cBhvr>
                                        <p:cTn id="32" dur="1000" fill="hold"/>
                                        <p:tgtEl>
                                          <p:spTgt spid="788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8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 0  C 0.001 0.04529  0.011 0.08659  0.028 0.11323  C 0.028 0.11456  0.055 0.15053  0.055 0.1492  C 0.07 0.16918  0.079 0.19715  0.079 0.22646  C 0.079 0.28507  0.044 0.33169  0 0.33302  C -0.044 0.33169  -0.079 0.28507  -0.079 0.22646  C -0.079 0.19715  -0.07 0.16918  -0.055 0.1492  C -0.055 0.15053  -0.028 0.11456  -0.028 0.11323  C -0.011 0.08659  -0.001 0.04529  0 0  Z" pathEditMode="relative" ptsTypes="">
                                      <p:cBhvr>
                                        <p:cTn id="34" dur="1000" fill="hold"/>
                                        <p:tgtEl>
                                          <p:spTgt spid="788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0295 0.01296 L -0.00295 0.05093 L 0.34531 -0.60069 L 0.28229 -0.92963 L -0.63403 -0.61736 L -0.35868 -0.23218 " pathEditMode="relative" rAng="0" ptsTypes="AAAAAA">
                                      <p:cBhvr>
                                        <p:cTn id="36" dur="1000" fill="hold"/>
                                        <p:tgtEl>
                                          <p:spTgt spid="788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4523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618 0.05 L 0.09566 0.2544 L -0.00764 -0.06504 L -0.0257 -0.34074 L -0.02535 -0.33194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788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932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2326 -0.03099 L -0.23281 -0.11124 L 0.13282 -0.67507 " pathEditMode="relative" ptsTypes="AAA">
                                      <p:cBhvr>
                                        <p:cTn id="40" dur="2000" fill="hold"/>
                                        <p:tgtEl>
                                          <p:spTgt spid="788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0399 -0.03194 L 0.02552 -0.41273 L -0.18733 -0.48704 " pathEditMode="relative" ptsTypes="AAA">
                                      <p:cBhvr>
                                        <p:cTn id="42" dur="2000" fill="hold"/>
                                        <p:tgtEl>
                                          <p:spTgt spid="788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1042 0.02616 L 0.10764 0.14815 L 0.06771 -0.22129 L 0.45625 -0.19861 " pathEditMode="relative" ptsTypes="AAAA">
                                      <p:cBhvr>
                                        <p:cTn id="44" dur="2000" fill="hold"/>
                                        <p:tgtEl>
                                          <p:spTgt spid="788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1216 -0.02338 L 0.09792 -0.04236 L -0.48923 -0.60625 L -0.37066 -0.89375 " pathEditMode="relative" ptsTypes="AAAA">
                                      <p:cBhvr>
                                        <p:cTn id="46" dur="2000" fill="hold"/>
                                        <p:tgtEl>
                                          <p:spTgt spid="788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Condensation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806825"/>
            <a:ext cx="9144000" cy="2209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/>
              <a:t> A cloud forms when…</a:t>
            </a:r>
          </a:p>
          <a:p>
            <a:pPr algn="ctr" eaLnBrk="1" hangingPunct="1">
              <a:buFontTx/>
              <a:buNone/>
            </a:pPr>
            <a:r>
              <a:rPr lang="en-US" altLang="en-US" sz="5400"/>
              <a:t>cold dust particles collect water vapor in the air.</a:t>
            </a:r>
          </a:p>
        </p:txBody>
      </p:sp>
      <p:pic>
        <p:nvPicPr>
          <p:cNvPr id="759812" name="Picture 4" descr="MCj03111160000[1]"/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57200"/>
            <a:ext cx="98298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Oval 5"/>
          <p:cNvSpPr>
            <a:spLocks noChangeArrowheads="1"/>
          </p:cNvSpPr>
          <p:nvPr/>
        </p:nvSpPr>
        <p:spPr bwMode="auto">
          <a:xfrm>
            <a:off x="5181600" y="381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14" name="Oval 6"/>
          <p:cNvSpPr>
            <a:spLocks noChangeArrowheads="1"/>
          </p:cNvSpPr>
          <p:nvPr/>
        </p:nvSpPr>
        <p:spPr bwMode="auto">
          <a:xfrm>
            <a:off x="4495800" y="2057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15" name="Oval 7"/>
          <p:cNvSpPr>
            <a:spLocks noChangeArrowheads="1"/>
          </p:cNvSpPr>
          <p:nvPr/>
        </p:nvSpPr>
        <p:spPr bwMode="auto">
          <a:xfrm>
            <a:off x="2971800" y="1219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16" name="Oval 8"/>
          <p:cNvSpPr>
            <a:spLocks noChangeArrowheads="1"/>
          </p:cNvSpPr>
          <p:nvPr/>
        </p:nvSpPr>
        <p:spPr bwMode="auto">
          <a:xfrm>
            <a:off x="5943600" y="38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17" name="Oval 9"/>
          <p:cNvSpPr>
            <a:spLocks noChangeArrowheads="1"/>
          </p:cNvSpPr>
          <p:nvPr/>
        </p:nvSpPr>
        <p:spPr bwMode="auto">
          <a:xfrm>
            <a:off x="4953000" y="1371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4938" name="Oval 10"/>
          <p:cNvSpPr>
            <a:spLocks noChangeArrowheads="1"/>
          </p:cNvSpPr>
          <p:nvPr/>
        </p:nvSpPr>
        <p:spPr bwMode="auto">
          <a:xfrm rot="17730248">
            <a:off x="6232525" y="13081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19" name="Oval 11"/>
          <p:cNvSpPr>
            <a:spLocks noChangeArrowheads="1"/>
          </p:cNvSpPr>
          <p:nvPr/>
        </p:nvSpPr>
        <p:spPr bwMode="auto">
          <a:xfrm rot="17730248">
            <a:off x="5715000" y="228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20" name="Oval 12"/>
          <p:cNvSpPr>
            <a:spLocks noChangeArrowheads="1"/>
          </p:cNvSpPr>
          <p:nvPr/>
        </p:nvSpPr>
        <p:spPr bwMode="auto">
          <a:xfrm rot="17730248">
            <a:off x="72390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21" name="Oval 13"/>
          <p:cNvSpPr>
            <a:spLocks noChangeArrowheads="1"/>
          </p:cNvSpPr>
          <p:nvPr/>
        </p:nvSpPr>
        <p:spPr bwMode="auto">
          <a:xfrm rot="17730248">
            <a:off x="6553200" y="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22" name="Oval 14"/>
          <p:cNvSpPr>
            <a:spLocks noChangeArrowheads="1"/>
          </p:cNvSpPr>
          <p:nvPr/>
        </p:nvSpPr>
        <p:spPr bwMode="auto">
          <a:xfrm rot="17730248">
            <a:off x="7467600" y="1447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4943" name="Oval 15"/>
          <p:cNvSpPr>
            <a:spLocks noChangeArrowheads="1"/>
          </p:cNvSpPr>
          <p:nvPr/>
        </p:nvSpPr>
        <p:spPr bwMode="auto">
          <a:xfrm rot="6916664">
            <a:off x="7405688" y="696913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24" name="Oval 16"/>
          <p:cNvSpPr>
            <a:spLocks noChangeArrowheads="1"/>
          </p:cNvSpPr>
          <p:nvPr/>
        </p:nvSpPr>
        <p:spPr bwMode="auto">
          <a:xfrm rot="6916664">
            <a:off x="9220200" y="-53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25" name="Oval 17"/>
          <p:cNvSpPr>
            <a:spLocks noChangeArrowheads="1"/>
          </p:cNvSpPr>
          <p:nvPr/>
        </p:nvSpPr>
        <p:spPr bwMode="auto">
          <a:xfrm rot="6916664">
            <a:off x="9753600" y="762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26" name="Oval 18"/>
          <p:cNvSpPr>
            <a:spLocks noChangeArrowheads="1"/>
          </p:cNvSpPr>
          <p:nvPr/>
        </p:nvSpPr>
        <p:spPr bwMode="auto">
          <a:xfrm rot="6916664">
            <a:off x="8991600" y="457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27" name="Oval 19"/>
          <p:cNvSpPr>
            <a:spLocks noChangeArrowheads="1"/>
          </p:cNvSpPr>
          <p:nvPr/>
        </p:nvSpPr>
        <p:spPr bwMode="auto">
          <a:xfrm rot="6916664">
            <a:off x="8610600" y="1600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3962400" y="1600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29" name="Oval 21"/>
          <p:cNvSpPr>
            <a:spLocks noChangeArrowheads="1"/>
          </p:cNvSpPr>
          <p:nvPr/>
        </p:nvSpPr>
        <p:spPr bwMode="auto">
          <a:xfrm>
            <a:off x="1905000" y="2057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30" name="Oval 22"/>
          <p:cNvSpPr>
            <a:spLocks noChangeArrowheads="1"/>
          </p:cNvSpPr>
          <p:nvPr/>
        </p:nvSpPr>
        <p:spPr bwMode="auto">
          <a:xfrm>
            <a:off x="4343400" y="68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31" name="Oval 23"/>
          <p:cNvSpPr>
            <a:spLocks noChangeArrowheads="1"/>
          </p:cNvSpPr>
          <p:nvPr/>
        </p:nvSpPr>
        <p:spPr bwMode="auto">
          <a:xfrm>
            <a:off x="3276600" y="30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32" name="Oval 24"/>
          <p:cNvSpPr>
            <a:spLocks noChangeArrowheads="1"/>
          </p:cNvSpPr>
          <p:nvPr/>
        </p:nvSpPr>
        <p:spPr bwMode="auto">
          <a:xfrm>
            <a:off x="32766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33" name="Oval 25"/>
          <p:cNvSpPr>
            <a:spLocks noChangeArrowheads="1"/>
          </p:cNvSpPr>
          <p:nvPr/>
        </p:nvSpPr>
        <p:spPr bwMode="auto">
          <a:xfrm>
            <a:off x="4724400" y="-15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34" name="Oval 26"/>
          <p:cNvSpPr>
            <a:spLocks noChangeArrowheads="1"/>
          </p:cNvSpPr>
          <p:nvPr/>
        </p:nvSpPr>
        <p:spPr bwMode="auto">
          <a:xfrm>
            <a:off x="5562600" y="1066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59835" name="Rectangle 27"/>
          <p:cNvSpPr>
            <a:spLocks noChangeArrowheads="1"/>
          </p:cNvSpPr>
          <p:nvPr/>
        </p:nvSpPr>
        <p:spPr bwMode="auto">
          <a:xfrm>
            <a:off x="2133600" y="4800600"/>
            <a:ext cx="82296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03704E-6 C 0.00312 -0.0162 0.0111 -0.03078 0.01839 -0.04444 C 0.02204 -0.05115 0.02395 -0.05856 0.02829 -0.06458 C 0.03124 -0.07569 0.03385 -0.08958 0.0401 -0.09791 C 0.04166 -0.10694 0.04357 -0.11203 0.04669 -0.12013 C 0.04947 -0.12731 0.04652 -0.12661 0.04999 -0.1266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59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18519E-6 C -0.00746 -0.01482 -0.01545 -0.03195 -0.02673 -0.04214 C -0.0342 -0.04885 -0.04097 -0.05742 -0.0467 -0.06668 C -0.0552 -0.08056 -0.06389 -0.09793 -0.07326 -0.11112 C -0.07621 -0.122 -0.08142 -0.122 -0.08836 -0.12871 C -0.08958 -0.12987 -0.09045 -0.13195 -0.09166 -0.13334 C -0.09323 -0.13496 -0.09496 -0.13635 -0.0967 -0.13774 C -0.10069 -0.14584 -0.09826 -0.1433 -0.1033 -0.14654 " pathEditMode="relative" ptsTypes="fffffffA">
                                      <p:cBhvr>
                                        <p:cTn id="8" dur="2000" fill="hold"/>
                                        <p:tgtEl>
                                          <p:spTgt spid="759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-0.01215 0.00347 -0.02465 0.00486 -0.03681 0.00903 C -0.05781 0.00833 -0.07899 0.00879 -0.1 0.00671 C -0.1059 0.00625 -0.11771 -0.00533 -0.1217 -0.0088 C -0.12344 -0.01019 -0.12674 -0.0132 -0.12674 -0.0132 C -0.12865 -0.0206 -0.12847 -0.02222 -0.12847 -0.0176 " pathEditMode="relative" ptsTypes="fffffA">
                                      <p:cBhvr>
                                        <p:cTn id="10" dur="2000" fill="hold"/>
                                        <p:tgtEl>
                                          <p:spTgt spid="759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25 -0.01111 " pathEditMode="relative" ptsTypes="AA">
                                      <p:cBhvr>
                                        <p:cTn id="12" dur="2000" fill="hold"/>
                                        <p:tgtEl>
                                          <p:spTgt spid="759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5 -0.05555 " pathEditMode="relative" ptsTypes="AA">
                                      <p:cBhvr>
                                        <p:cTn id="14" dur="2000" fill="hold"/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6667 -0.1 " pathEditMode="relative" ptsTypes="AA">
                                      <p:cBhvr>
                                        <p:cTn id="16" dur="2000" fill="hold"/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11111E-6 L 0.20833 -0.06667 " pathEditMode="relative" ptsTypes="AA">
                                      <p:cBhvr>
                                        <p:cTn id="18" dur="2000" fill="hold"/>
                                        <p:tgtEl>
                                          <p:spTgt spid="759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 0.04444 " pathEditMode="relative" ptsTypes="AA">
                                      <p:cBhvr>
                                        <p:cTn id="20" dur="2000" fill="hold"/>
                                        <p:tgtEl>
                                          <p:spTgt spid="759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6667 0.17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88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75 -0.03333 " pathEditMode="relative" ptsTypes="AA">
                                      <p:cBhvr>
                                        <p:cTn id="24" dur="2000" fill="hold"/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C 0.00209 0.00417 0.00486 0.00695 0.00677 0.01111 C 0.01181 0.02223 0.01129 0.03542 0.0217 0.03982 C 0.0283 0.04584 0.04167 0.04699 0.04167 0.05996 " pathEditMode="relative" ptsTypes="fffA">
                                      <p:cBhvr>
                                        <p:cTn id="26" dur="2000" fill="hold"/>
                                        <p:tgtEl>
                                          <p:spTgt spid="759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18519E-6 C -0.01753 0.00184 -0.02604 0.00462 -0.04167 0.0111 C -0.04705 0.01064 -0.06233 0.01249 -0.06823 0.00462 " pathEditMode="relative" ptsTypes="ffA">
                                      <p:cBhvr>
                                        <p:cTn id="28" dur="2000" fill="hold"/>
                                        <p:tgtEl>
                                          <p:spTgt spid="759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3333 -0.07778 " pathEditMode="relative" ptsTypes="AA">
                                      <p:cBhvr>
                                        <p:cTn id="30" dur="2000" fill="hold"/>
                                        <p:tgtEl>
                                          <p:spTgt spid="759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75 0.1 " pathEditMode="relative" ptsTypes="AA">
                                      <p:cBhvr>
                                        <p:cTn id="32" dur="2000" fill="hold"/>
                                        <p:tgtEl>
                                          <p:spTgt spid="759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25 -0.12222 " pathEditMode="relative" ptsTypes="AA">
                                      <p:cBhvr>
                                        <p:cTn id="34" dur="2000" fill="hold"/>
                                        <p:tgtEl>
                                          <p:spTgt spid="759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5 0.02222 " pathEditMode="relative" ptsTypes="AA">
                                      <p:cBhvr>
                                        <p:cTn id="36" dur="2000" fill="hold"/>
                                        <p:tgtEl>
                                          <p:spTgt spid="759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19167 0.16667 " pathEditMode="relative" ptsTypes="AA">
                                      <p:cBhvr>
                                        <p:cTn id="38" dur="2000" fill="hold"/>
                                        <p:tgtEl>
                                          <p:spTgt spid="759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3333 -0.01111 " pathEditMode="relative" ptsTypes="AA">
                                      <p:cBhvr>
                                        <p:cTn id="40" dur="2000" fill="hold"/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0"/>
                                        <p:tgtEl>
                                          <p:spTgt spid="75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59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59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59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4" grpId="0" animBg="1"/>
      <p:bldP spid="759815" grpId="0" animBg="1"/>
      <p:bldP spid="759816" grpId="0" animBg="1"/>
      <p:bldP spid="759817" grpId="0" animBg="1"/>
      <p:bldP spid="759819" grpId="0" animBg="1"/>
      <p:bldP spid="759820" grpId="0" animBg="1"/>
      <p:bldP spid="759821" grpId="0" animBg="1"/>
      <p:bldP spid="759822" grpId="0" animBg="1"/>
      <p:bldP spid="759824" grpId="0" animBg="1"/>
      <p:bldP spid="759825" grpId="0" animBg="1"/>
      <p:bldP spid="759826" grpId="0" animBg="1"/>
      <p:bldP spid="759827" grpId="0" animBg="1"/>
      <p:bldP spid="759829" grpId="0" animBg="1"/>
      <p:bldP spid="759830" grpId="0" animBg="1"/>
      <p:bldP spid="759831" grpId="0" animBg="1"/>
      <p:bldP spid="759832" grpId="0" animBg="1"/>
      <p:bldP spid="759833" grpId="0" animBg="1"/>
      <p:bldP spid="759834" grpId="0" animBg="1"/>
      <p:bldP spid="7598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Condensation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962400"/>
            <a:ext cx="91440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/>
              <a:t>  </a:t>
            </a:r>
            <a:r>
              <a:rPr lang="en-US" altLang="en-US" sz="3600" b="1"/>
              <a:t>Create a caption for this animation.</a:t>
            </a:r>
          </a:p>
        </p:txBody>
      </p:sp>
      <p:pic>
        <p:nvPicPr>
          <p:cNvPr id="125956" name="Picture 4" descr="MCj03111160000[1]"/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-444500"/>
            <a:ext cx="98298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5029200" y="1219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6096000" y="1143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4953000" y="1371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0" name="Oval 8"/>
          <p:cNvSpPr>
            <a:spLocks noChangeArrowheads="1"/>
          </p:cNvSpPr>
          <p:nvPr/>
        </p:nvSpPr>
        <p:spPr bwMode="auto">
          <a:xfrm rot="17730248">
            <a:off x="6232525" y="13081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1" name="Oval 9"/>
          <p:cNvSpPr>
            <a:spLocks noChangeArrowheads="1"/>
          </p:cNvSpPr>
          <p:nvPr/>
        </p:nvSpPr>
        <p:spPr bwMode="auto">
          <a:xfrm rot="17730248">
            <a:off x="6400800" y="1447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2" name="Oval 10"/>
          <p:cNvSpPr>
            <a:spLocks noChangeArrowheads="1"/>
          </p:cNvSpPr>
          <p:nvPr/>
        </p:nvSpPr>
        <p:spPr bwMode="auto">
          <a:xfrm rot="17730248">
            <a:off x="7315200" y="60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3" name="Oval 11"/>
          <p:cNvSpPr>
            <a:spLocks noChangeArrowheads="1"/>
          </p:cNvSpPr>
          <p:nvPr/>
        </p:nvSpPr>
        <p:spPr bwMode="auto">
          <a:xfrm rot="17730248">
            <a:off x="6324600" y="1219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4" name="Oval 12"/>
          <p:cNvSpPr>
            <a:spLocks noChangeArrowheads="1"/>
          </p:cNvSpPr>
          <p:nvPr/>
        </p:nvSpPr>
        <p:spPr bwMode="auto">
          <a:xfrm rot="6916664">
            <a:off x="7405688" y="696913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5" name="Oval 13"/>
          <p:cNvSpPr>
            <a:spLocks noChangeArrowheads="1"/>
          </p:cNvSpPr>
          <p:nvPr/>
        </p:nvSpPr>
        <p:spPr bwMode="auto">
          <a:xfrm rot="6916664">
            <a:off x="5715000" y="38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6" name="Oval 14"/>
          <p:cNvSpPr>
            <a:spLocks noChangeArrowheads="1"/>
          </p:cNvSpPr>
          <p:nvPr/>
        </p:nvSpPr>
        <p:spPr bwMode="auto">
          <a:xfrm rot="6916664">
            <a:off x="7467600" y="60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7" name="Oval 15"/>
          <p:cNvSpPr>
            <a:spLocks noChangeArrowheads="1"/>
          </p:cNvSpPr>
          <p:nvPr/>
        </p:nvSpPr>
        <p:spPr bwMode="auto">
          <a:xfrm rot="6916664">
            <a:off x="7620000" y="68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8" name="Oval 16"/>
          <p:cNvSpPr>
            <a:spLocks noChangeArrowheads="1"/>
          </p:cNvSpPr>
          <p:nvPr/>
        </p:nvSpPr>
        <p:spPr bwMode="auto">
          <a:xfrm rot="6916664">
            <a:off x="7391400" y="762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9" name="Oval 17"/>
          <p:cNvSpPr>
            <a:spLocks noChangeArrowheads="1"/>
          </p:cNvSpPr>
          <p:nvPr/>
        </p:nvSpPr>
        <p:spPr bwMode="auto">
          <a:xfrm>
            <a:off x="5105400" y="1295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70" name="Oval 18"/>
          <p:cNvSpPr>
            <a:spLocks noChangeArrowheads="1"/>
          </p:cNvSpPr>
          <p:nvPr/>
        </p:nvSpPr>
        <p:spPr bwMode="auto">
          <a:xfrm>
            <a:off x="4876800" y="1219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25971" name="Group 19"/>
          <p:cNvGrpSpPr>
            <a:grpSpLocks/>
          </p:cNvGrpSpPr>
          <p:nvPr/>
        </p:nvGrpSpPr>
        <p:grpSpPr bwMode="auto">
          <a:xfrm>
            <a:off x="6096000" y="457200"/>
            <a:ext cx="457200" cy="457200"/>
            <a:chOff x="1680" y="1104"/>
            <a:chExt cx="288" cy="288"/>
          </a:xfrm>
        </p:grpSpPr>
        <p:sp>
          <p:nvSpPr>
            <p:cNvPr id="126269" name="Oval 20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70" name="Oval 21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71" name="Oval 22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72" name="Oval 23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73" name="Oval 24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74" name="Oval 25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25972" name="Oval 26"/>
          <p:cNvSpPr>
            <a:spLocks noChangeArrowheads="1"/>
          </p:cNvSpPr>
          <p:nvPr/>
        </p:nvSpPr>
        <p:spPr bwMode="auto">
          <a:xfrm>
            <a:off x="5105400" y="1066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73" name="Oval 27"/>
          <p:cNvSpPr>
            <a:spLocks noChangeArrowheads="1"/>
          </p:cNvSpPr>
          <p:nvPr/>
        </p:nvSpPr>
        <p:spPr bwMode="auto">
          <a:xfrm>
            <a:off x="6172200" y="1447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25974" name="Group 28"/>
          <p:cNvGrpSpPr>
            <a:grpSpLocks/>
          </p:cNvGrpSpPr>
          <p:nvPr/>
        </p:nvGrpSpPr>
        <p:grpSpPr bwMode="auto">
          <a:xfrm>
            <a:off x="3657600" y="1447800"/>
            <a:ext cx="457200" cy="457200"/>
            <a:chOff x="1680" y="1104"/>
            <a:chExt cx="288" cy="288"/>
          </a:xfrm>
        </p:grpSpPr>
        <p:sp>
          <p:nvSpPr>
            <p:cNvPr id="126263" name="Oval 29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64" name="Oval 30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65" name="Oval 31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66" name="Oval 32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67" name="Oval 33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68" name="Oval 34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75" name="Group 35"/>
          <p:cNvGrpSpPr>
            <a:grpSpLocks/>
          </p:cNvGrpSpPr>
          <p:nvPr/>
        </p:nvGrpSpPr>
        <p:grpSpPr bwMode="auto">
          <a:xfrm>
            <a:off x="7239000" y="2286000"/>
            <a:ext cx="457200" cy="457200"/>
            <a:chOff x="1680" y="1104"/>
            <a:chExt cx="288" cy="288"/>
          </a:xfrm>
        </p:grpSpPr>
        <p:sp>
          <p:nvSpPr>
            <p:cNvPr id="126257" name="Oval 36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58" name="Oval 37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59" name="Oval 38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60" name="Oval 39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61" name="Oval 40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62" name="Oval 41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76" name="Group 42"/>
          <p:cNvGrpSpPr>
            <a:grpSpLocks/>
          </p:cNvGrpSpPr>
          <p:nvPr/>
        </p:nvGrpSpPr>
        <p:grpSpPr bwMode="auto">
          <a:xfrm>
            <a:off x="5562600" y="2514600"/>
            <a:ext cx="457200" cy="457200"/>
            <a:chOff x="1680" y="1104"/>
            <a:chExt cx="288" cy="288"/>
          </a:xfrm>
        </p:grpSpPr>
        <p:sp>
          <p:nvSpPr>
            <p:cNvPr id="126251" name="Oval 43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52" name="Oval 44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53" name="Oval 45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54" name="Oval 46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55" name="Oval 47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56" name="Oval 48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77" name="Group 49"/>
          <p:cNvGrpSpPr>
            <a:grpSpLocks/>
          </p:cNvGrpSpPr>
          <p:nvPr/>
        </p:nvGrpSpPr>
        <p:grpSpPr bwMode="auto">
          <a:xfrm>
            <a:off x="5486400" y="990600"/>
            <a:ext cx="457200" cy="457200"/>
            <a:chOff x="1680" y="1104"/>
            <a:chExt cx="288" cy="288"/>
          </a:xfrm>
        </p:grpSpPr>
        <p:sp>
          <p:nvSpPr>
            <p:cNvPr id="126245" name="Oval 50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46" name="Oval 51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47" name="Oval 52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48" name="Oval 53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49" name="Oval 54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50" name="Oval 55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78" name="Group 56"/>
          <p:cNvGrpSpPr>
            <a:grpSpLocks/>
          </p:cNvGrpSpPr>
          <p:nvPr/>
        </p:nvGrpSpPr>
        <p:grpSpPr bwMode="auto">
          <a:xfrm>
            <a:off x="3810000" y="2209800"/>
            <a:ext cx="457200" cy="457200"/>
            <a:chOff x="1680" y="1104"/>
            <a:chExt cx="288" cy="288"/>
          </a:xfrm>
        </p:grpSpPr>
        <p:sp>
          <p:nvSpPr>
            <p:cNvPr id="126239" name="Oval 57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40" name="Oval 58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41" name="Oval 59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42" name="Oval 60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43" name="Oval 61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44" name="Oval 62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79" name="Group 63"/>
          <p:cNvGrpSpPr>
            <a:grpSpLocks/>
          </p:cNvGrpSpPr>
          <p:nvPr/>
        </p:nvGrpSpPr>
        <p:grpSpPr bwMode="auto">
          <a:xfrm>
            <a:off x="5181600" y="381000"/>
            <a:ext cx="457200" cy="457200"/>
            <a:chOff x="1680" y="1104"/>
            <a:chExt cx="288" cy="288"/>
          </a:xfrm>
        </p:grpSpPr>
        <p:sp>
          <p:nvSpPr>
            <p:cNvPr id="126233" name="Oval 64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34" name="Oval 65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35" name="Oval 66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36" name="Oval 67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37" name="Oval 68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38" name="Oval 69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80" name="Group 70"/>
          <p:cNvGrpSpPr>
            <a:grpSpLocks/>
          </p:cNvGrpSpPr>
          <p:nvPr/>
        </p:nvGrpSpPr>
        <p:grpSpPr bwMode="auto">
          <a:xfrm>
            <a:off x="3200400" y="1981200"/>
            <a:ext cx="457200" cy="457200"/>
            <a:chOff x="1680" y="1104"/>
            <a:chExt cx="288" cy="288"/>
          </a:xfrm>
        </p:grpSpPr>
        <p:sp>
          <p:nvSpPr>
            <p:cNvPr id="126227" name="Oval 71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28" name="Oval 72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29" name="Oval 73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30" name="Oval 74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31" name="Oval 75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32" name="Oval 76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81" name="Group 77"/>
          <p:cNvGrpSpPr>
            <a:grpSpLocks/>
          </p:cNvGrpSpPr>
          <p:nvPr/>
        </p:nvGrpSpPr>
        <p:grpSpPr bwMode="auto">
          <a:xfrm>
            <a:off x="6324600" y="2057400"/>
            <a:ext cx="457200" cy="457200"/>
            <a:chOff x="1680" y="1104"/>
            <a:chExt cx="288" cy="288"/>
          </a:xfrm>
        </p:grpSpPr>
        <p:sp>
          <p:nvSpPr>
            <p:cNvPr id="126221" name="Oval 78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22" name="Oval 79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23" name="Oval 80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24" name="Oval 81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25" name="Oval 82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26" name="Oval 83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82" name="Group 84"/>
          <p:cNvGrpSpPr>
            <a:grpSpLocks/>
          </p:cNvGrpSpPr>
          <p:nvPr/>
        </p:nvGrpSpPr>
        <p:grpSpPr bwMode="auto">
          <a:xfrm>
            <a:off x="4191000" y="1752600"/>
            <a:ext cx="457200" cy="457200"/>
            <a:chOff x="1680" y="1104"/>
            <a:chExt cx="288" cy="288"/>
          </a:xfrm>
        </p:grpSpPr>
        <p:sp>
          <p:nvSpPr>
            <p:cNvPr id="126215" name="Oval 85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16" name="Oval 86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17" name="Oval 87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18" name="Oval 88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19" name="Oval 89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20" name="Oval 90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83" name="Group 91"/>
          <p:cNvGrpSpPr>
            <a:grpSpLocks/>
          </p:cNvGrpSpPr>
          <p:nvPr/>
        </p:nvGrpSpPr>
        <p:grpSpPr bwMode="auto">
          <a:xfrm>
            <a:off x="4419600" y="1143000"/>
            <a:ext cx="457200" cy="457200"/>
            <a:chOff x="1680" y="1104"/>
            <a:chExt cx="288" cy="288"/>
          </a:xfrm>
        </p:grpSpPr>
        <p:sp>
          <p:nvSpPr>
            <p:cNvPr id="126209" name="Oval 92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10" name="Oval 93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11" name="Oval 94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12" name="Oval 95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13" name="Oval 96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14" name="Oval 97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0930" name="Group 98"/>
          <p:cNvGrpSpPr>
            <a:grpSpLocks/>
          </p:cNvGrpSpPr>
          <p:nvPr/>
        </p:nvGrpSpPr>
        <p:grpSpPr bwMode="auto">
          <a:xfrm>
            <a:off x="4876800" y="2819400"/>
            <a:ext cx="457200" cy="457200"/>
            <a:chOff x="1680" y="1104"/>
            <a:chExt cx="288" cy="288"/>
          </a:xfrm>
        </p:grpSpPr>
        <p:sp>
          <p:nvSpPr>
            <p:cNvPr id="126203" name="Oval 99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04" name="Oval 100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05" name="Oval 101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06" name="Oval 102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07" name="Oval 103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08" name="Oval 104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0937" name="Group 105"/>
          <p:cNvGrpSpPr>
            <a:grpSpLocks/>
          </p:cNvGrpSpPr>
          <p:nvPr/>
        </p:nvGrpSpPr>
        <p:grpSpPr bwMode="auto">
          <a:xfrm>
            <a:off x="7162800" y="3048000"/>
            <a:ext cx="457200" cy="457200"/>
            <a:chOff x="1680" y="1104"/>
            <a:chExt cx="288" cy="288"/>
          </a:xfrm>
        </p:grpSpPr>
        <p:sp>
          <p:nvSpPr>
            <p:cNvPr id="126197" name="Oval 106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98" name="Oval 107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99" name="Oval 108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00" name="Oval 109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01" name="Oval 110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02" name="Oval 111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0944" name="Group 112"/>
          <p:cNvGrpSpPr>
            <a:grpSpLocks/>
          </p:cNvGrpSpPr>
          <p:nvPr/>
        </p:nvGrpSpPr>
        <p:grpSpPr bwMode="auto">
          <a:xfrm>
            <a:off x="2057400" y="2590800"/>
            <a:ext cx="457200" cy="457200"/>
            <a:chOff x="1680" y="1104"/>
            <a:chExt cx="288" cy="288"/>
          </a:xfrm>
        </p:grpSpPr>
        <p:sp>
          <p:nvSpPr>
            <p:cNvPr id="126191" name="Oval 113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92" name="Oval 114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93" name="Oval 115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94" name="Oval 116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95" name="Oval 117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96" name="Oval 118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87" name="Group 119"/>
          <p:cNvGrpSpPr>
            <a:grpSpLocks/>
          </p:cNvGrpSpPr>
          <p:nvPr/>
        </p:nvGrpSpPr>
        <p:grpSpPr bwMode="auto">
          <a:xfrm>
            <a:off x="2667000" y="2514600"/>
            <a:ext cx="457200" cy="457200"/>
            <a:chOff x="1680" y="1104"/>
            <a:chExt cx="288" cy="288"/>
          </a:xfrm>
        </p:grpSpPr>
        <p:sp>
          <p:nvSpPr>
            <p:cNvPr id="126185" name="Oval 120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86" name="Oval 121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87" name="Oval 122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88" name="Oval 123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89" name="Oval 124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90" name="Oval 125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88" name="Group 126"/>
          <p:cNvGrpSpPr>
            <a:grpSpLocks/>
          </p:cNvGrpSpPr>
          <p:nvPr/>
        </p:nvGrpSpPr>
        <p:grpSpPr bwMode="auto">
          <a:xfrm>
            <a:off x="3200400" y="3048000"/>
            <a:ext cx="457200" cy="457200"/>
            <a:chOff x="1680" y="1104"/>
            <a:chExt cx="288" cy="288"/>
          </a:xfrm>
        </p:grpSpPr>
        <p:sp>
          <p:nvSpPr>
            <p:cNvPr id="126179" name="Oval 127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80" name="Oval 128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81" name="Oval 129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82" name="Oval 130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83" name="Oval 131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84" name="Oval 132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89" name="Group 133"/>
          <p:cNvGrpSpPr>
            <a:grpSpLocks/>
          </p:cNvGrpSpPr>
          <p:nvPr/>
        </p:nvGrpSpPr>
        <p:grpSpPr bwMode="auto">
          <a:xfrm>
            <a:off x="3962400" y="3048000"/>
            <a:ext cx="457200" cy="457200"/>
            <a:chOff x="1680" y="1104"/>
            <a:chExt cx="288" cy="288"/>
          </a:xfrm>
        </p:grpSpPr>
        <p:sp>
          <p:nvSpPr>
            <p:cNvPr id="126173" name="Oval 134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74" name="Oval 135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75" name="Oval 136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76" name="Oval 137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77" name="Oval 138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78" name="Oval 139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0972" name="Group 140"/>
          <p:cNvGrpSpPr>
            <a:grpSpLocks/>
          </p:cNvGrpSpPr>
          <p:nvPr/>
        </p:nvGrpSpPr>
        <p:grpSpPr bwMode="auto">
          <a:xfrm>
            <a:off x="6324600" y="2819400"/>
            <a:ext cx="457200" cy="457200"/>
            <a:chOff x="1680" y="1104"/>
            <a:chExt cx="288" cy="288"/>
          </a:xfrm>
        </p:grpSpPr>
        <p:sp>
          <p:nvSpPr>
            <p:cNvPr id="126167" name="Oval 141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68" name="Oval 142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69" name="Oval 143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70" name="Oval 144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71" name="Oval 145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72" name="Oval 146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91" name="Group 147"/>
          <p:cNvGrpSpPr>
            <a:grpSpLocks/>
          </p:cNvGrpSpPr>
          <p:nvPr/>
        </p:nvGrpSpPr>
        <p:grpSpPr bwMode="auto">
          <a:xfrm>
            <a:off x="5334000" y="2133600"/>
            <a:ext cx="457200" cy="457200"/>
            <a:chOff x="1680" y="1104"/>
            <a:chExt cx="288" cy="288"/>
          </a:xfrm>
        </p:grpSpPr>
        <p:sp>
          <p:nvSpPr>
            <p:cNvPr id="126161" name="Oval 148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62" name="Oval 149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63" name="Oval 150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64" name="Oval 151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65" name="Oval 152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66" name="Oval 153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92" name="Group 154"/>
          <p:cNvGrpSpPr>
            <a:grpSpLocks/>
          </p:cNvGrpSpPr>
          <p:nvPr/>
        </p:nvGrpSpPr>
        <p:grpSpPr bwMode="auto">
          <a:xfrm>
            <a:off x="7315200" y="1828800"/>
            <a:ext cx="457200" cy="457200"/>
            <a:chOff x="1680" y="1104"/>
            <a:chExt cx="288" cy="288"/>
          </a:xfrm>
        </p:grpSpPr>
        <p:sp>
          <p:nvSpPr>
            <p:cNvPr id="126155" name="Oval 155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56" name="Oval 156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57" name="Oval 157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58" name="Oval 158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59" name="Oval 159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60" name="Oval 160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93" name="Group 161"/>
          <p:cNvGrpSpPr>
            <a:grpSpLocks/>
          </p:cNvGrpSpPr>
          <p:nvPr/>
        </p:nvGrpSpPr>
        <p:grpSpPr bwMode="auto">
          <a:xfrm>
            <a:off x="6629400" y="2514600"/>
            <a:ext cx="457200" cy="457200"/>
            <a:chOff x="1680" y="1104"/>
            <a:chExt cx="288" cy="288"/>
          </a:xfrm>
        </p:grpSpPr>
        <p:sp>
          <p:nvSpPr>
            <p:cNvPr id="126149" name="Oval 162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50" name="Oval 163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51" name="Oval 164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52" name="Oval 165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53" name="Oval 166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54" name="Oval 167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94" name="Group 168"/>
          <p:cNvGrpSpPr>
            <a:grpSpLocks/>
          </p:cNvGrpSpPr>
          <p:nvPr/>
        </p:nvGrpSpPr>
        <p:grpSpPr bwMode="auto">
          <a:xfrm>
            <a:off x="4648200" y="1981200"/>
            <a:ext cx="457200" cy="457200"/>
            <a:chOff x="1680" y="1104"/>
            <a:chExt cx="288" cy="288"/>
          </a:xfrm>
        </p:grpSpPr>
        <p:sp>
          <p:nvSpPr>
            <p:cNvPr id="126143" name="Oval 169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44" name="Oval 170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45" name="Oval 171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46" name="Oval 172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47" name="Oval 173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48" name="Oval 174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1007" name="Group 175"/>
          <p:cNvGrpSpPr>
            <a:grpSpLocks/>
          </p:cNvGrpSpPr>
          <p:nvPr/>
        </p:nvGrpSpPr>
        <p:grpSpPr bwMode="auto">
          <a:xfrm>
            <a:off x="7848600" y="1600200"/>
            <a:ext cx="457200" cy="457200"/>
            <a:chOff x="1680" y="1104"/>
            <a:chExt cx="288" cy="288"/>
          </a:xfrm>
        </p:grpSpPr>
        <p:sp>
          <p:nvSpPr>
            <p:cNvPr id="126137" name="Oval 176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38" name="Oval 177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39" name="Oval 178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40" name="Oval 179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41" name="Oval 180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42" name="Oval 181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96" name="Group 182"/>
          <p:cNvGrpSpPr>
            <a:grpSpLocks/>
          </p:cNvGrpSpPr>
          <p:nvPr/>
        </p:nvGrpSpPr>
        <p:grpSpPr bwMode="auto">
          <a:xfrm>
            <a:off x="7848600" y="228600"/>
            <a:ext cx="457200" cy="457200"/>
            <a:chOff x="1680" y="1104"/>
            <a:chExt cx="288" cy="288"/>
          </a:xfrm>
        </p:grpSpPr>
        <p:sp>
          <p:nvSpPr>
            <p:cNvPr id="126131" name="Oval 183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32" name="Oval 184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33" name="Oval 185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34" name="Oval 186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35" name="Oval 187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36" name="Oval 188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97" name="Group 189"/>
          <p:cNvGrpSpPr>
            <a:grpSpLocks/>
          </p:cNvGrpSpPr>
          <p:nvPr/>
        </p:nvGrpSpPr>
        <p:grpSpPr bwMode="auto">
          <a:xfrm>
            <a:off x="7467600" y="1066800"/>
            <a:ext cx="457200" cy="457200"/>
            <a:chOff x="1680" y="1104"/>
            <a:chExt cx="288" cy="288"/>
          </a:xfrm>
        </p:grpSpPr>
        <p:sp>
          <p:nvSpPr>
            <p:cNvPr id="126125" name="Oval 190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6" name="Oval 191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7" name="Oval 192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8" name="Oval 193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9" name="Oval 194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30" name="Oval 195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98" name="Group 196"/>
          <p:cNvGrpSpPr>
            <a:grpSpLocks/>
          </p:cNvGrpSpPr>
          <p:nvPr/>
        </p:nvGrpSpPr>
        <p:grpSpPr bwMode="auto">
          <a:xfrm>
            <a:off x="8610600" y="2743200"/>
            <a:ext cx="457200" cy="457200"/>
            <a:chOff x="1680" y="1104"/>
            <a:chExt cx="288" cy="288"/>
          </a:xfrm>
        </p:grpSpPr>
        <p:sp>
          <p:nvSpPr>
            <p:cNvPr id="126119" name="Oval 197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0" name="Oval 198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1" name="Oval 199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2" name="Oval 200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3" name="Oval 201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4" name="Oval 202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999" name="Group 203"/>
          <p:cNvGrpSpPr>
            <a:grpSpLocks/>
          </p:cNvGrpSpPr>
          <p:nvPr/>
        </p:nvGrpSpPr>
        <p:grpSpPr bwMode="auto">
          <a:xfrm>
            <a:off x="7696200" y="2667000"/>
            <a:ext cx="457200" cy="457200"/>
            <a:chOff x="1680" y="1104"/>
            <a:chExt cx="288" cy="288"/>
          </a:xfrm>
        </p:grpSpPr>
        <p:sp>
          <p:nvSpPr>
            <p:cNvPr id="126113" name="Oval 204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14" name="Oval 205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15" name="Oval 206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16" name="Oval 207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17" name="Oval 208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18" name="Oval 209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00" name="Group 210"/>
          <p:cNvGrpSpPr>
            <a:grpSpLocks/>
          </p:cNvGrpSpPr>
          <p:nvPr/>
        </p:nvGrpSpPr>
        <p:grpSpPr bwMode="auto">
          <a:xfrm>
            <a:off x="6705600" y="762000"/>
            <a:ext cx="457200" cy="457200"/>
            <a:chOff x="1680" y="1104"/>
            <a:chExt cx="288" cy="288"/>
          </a:xfrm>
        </p:grpSpPr>
        <p:sp>
          <p:nvSpPr>
            <p:cNvPr id="126107" name="Oval 211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08" name="Oval 212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09" name="Oval 213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10" name="Oval 214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11" name="Oval 215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12" name="Oval 216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1049" name="Group 217"/>
          <p:cNvGrpSpPr>
            <a:grpSpLocks/>
          </p:cNvGrpSpPr>
          <p:nvPr/>
        </p:nvGrpSpPr>
        <p:grpSpPr bwMode="auto">
          <a:xfrm>
            <a:off x="4343400" y="381000"/>
            <a:ext cx="457200" cy="457200"/>
            <a:chOff x="1680" y="1104"/>
            <a:chExt cx="288" cy="288"/>
          </a:xfrm>
        </p:grpSpPr>
        <p:sp>
          <p:nvSpPr>
            <p:cNvPr id="126101" name="Oval 218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02" name="Oval 219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03" name="Oval 220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04" name="Oval 221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05" name="Oval 222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06" name="Oval 223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02" name="Group 224"/>
          <p:cNvGrpSpPr>
            <a:grpSpLocks/>
          </p:cNvGrpSpPr>
          <p:nvPr/>
        </p:nvGrpSpPr>
        <p:grpSpPr bwMode="auto">
          <a:xfrm>
            <a:off x="6096000" y="0"/>
            <a:ext cx="457200" cy="457200"/>
            <a:chOff x="1680" y="1104"/>
            <a:chExt cx="288" cy="288"/>
          </a:xfrm>
        </p:grpSpPr>
        <p:sp>
          <p:nvSpPr>
            <p:cNvPr id="126095" name="Oval 225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96" name="Oval 226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97" name="Oval 227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98" name="Oval 228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99" name="Oval 229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00" name="Oval 230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03" name="Group 231"/>
          <p:cNvGrpSpPr>
            <a:grpSpLocks/>
          </p:cNvGrpSpPr>
          <p:nvPr/>
        </p:nvGrpSpPr>
        <p:grpSpPr bwMode="auto">
          <a:xfrm>
            <a:off x="8610600" y="1524000"/>
            <a:ext cx="457200" cy="457200"/>
            <a:chOff x="1680" y="1104"/>
            <a:chExt cx="288" cy="288"/>
          </a:xfrm>
        </p:grpSpPr>
        <p:sp>
          <p:nvSpPr>
            <p:cNvPr id="126089" name="Oval 232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90" name="Oval 233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91" name="Oval 234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92" name="Oval 235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93" name="Oval 236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94" name="Oval 237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1070" name="Group 238"/>
          <p:cNvGrpSpPr>
            <a:grpSpLocks/>
          </p:cNvGrpSpPr>
          <p:nvPr/>
        </p:nvGrpSpPr>
        <p:grpSpPr bwMode="auto">
          <a:xfrm>
            <a:off x="8534400" y="304800"/>
            <a:ext cx="457200" cy="457200"/>
            <a:chOff x="1680" y="1104"/>
            <a:chExt cx="288" cy="288"/>
          </a:xfrm>
        </p:grpSpPr>
        <p:sp>
          <p:nvSpPr>
            <p:cNvPr id="126083" name="Oval 239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84" name="Oval 240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85" name="Oval 241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86" name="Oval 242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87" name="Oval 243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88" name="Oval 244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05" name="Group 245"/>
          <p:cNvGrpSpPr>
            <a:grpSpLocks/>
          </p:cNvGrpSpPr>
          <p:nvPr/>
        </p:nvGrpSpPr>
        <p:grpSpPr bwMode="auto">
          <a:xfrm>
            <a:off x="8077200" y="838200"/>
            <a:ext cx="457200" cy="457200"/>
            <a:chOff x="1680" y="1104"/>
            <a:chExt cx="288" cy="288"/>
          </a:xfrm>
        </p:grpSpPr>
        <p:sp>
          <p:nvSpPr>
            <p:cNvPr id="126077" name="Oval 246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78" name="Oval 247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79" name="Oval 248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80" name="Oval 249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81" name="Oval 250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82" name="Oval 251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06" name="Group 252"/>
          <p:cNvGrpSpPr>
            <a:grpSpLocks/>
          </p:cNvGrpSpPr>
          <p:nvPr/>
        </p:nvGrpSpPr>
        <p:grpSpPr bwMode="auto">
          <a:xfrm>
            <a:off x="8458200" y="2209800"/>
            <a:ext cx="457200" cy="457200"/>
            <a:chOff x="1680" y="1104"/>
            <a:chExt cx="288" cy="288"/>
          </a:xfrm>
        </p:grpSpPr>
        <p:sp>
          <p:nvSpPr>
            <p:cNvPr id="126071" name="Oval 253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72" name="Oval 254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73" name="Oval 255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74" name="Oval 256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75" name="Oval 257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76" name="Oval 258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07" name="Group 259"/>
          <p:cNvGrpSpPr>
            <a:grpSpLocks/>
          </p:cNvGrpSpPr>
          <p:nvPr/>
        </p:nvGrpSpPr>
        <p:grpSpPr bwMode="auto">
          <a:xfrm>
            <a:off x="7924800" y="3124200"/>
            <a:ext cx="457200" cy="457200"/>
            <a:chOff x="1680" y="1104"/>
            <a:chExt cx="288" cy="288"/>
          </a:xfrm>
        </p:grpSpPr>
        <p:sp>
          <p:nvSpPr>
            <p:cNvPr id="126065" name="Oval 260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66" name="Oval 261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67" name="Oval 262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68" name="Oval 263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69" name="Oval 264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70" name="Oval 265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08" name="Group 266"/>
          <p:cNvGrpSpPr>
            <a:grpSpLocks/>
          </p:cNvGrpSpPr>
          <p:nvPr/>
        </p:nvGrpSpPr>
        <p:grpSpPr bwMode="auto">
          <a:xfrm>
            <a:off x="9220200" y="2133600"/>
            <a:ext cx="457200" cy="457200"/>
            <a:chOff x="1680" y="1104"/>
            <a:chExt cx="288" cy="288"/>
          </a:xfrm>
        </p:grpSpPr>
        <p:sp>
          <p:nvSpPr>
            <p:cNvPr id="126059" name="Oval 267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60" name="Oval 268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61" name="Oval 269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62" name="Oval 270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63" name="Oval 271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64" name="Oval 272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09" name="Group 273"/>
          <p:cNvGrpSpPr>
            <a:grpSpLocks/>
          </p:cNvGrpSpPr>
          <p:nvPr/>
        </p:nvGrpSpPr>
        <p:grpSpPr bwMode="auto">
          <a:xfrm>
            <a:off x="9677400" y="2895600"/>
            <a:ext cx="457200" cy="457200"/>
            <a:chOff x="1680" y="1104"/>
            <a:chExt cx="288" cy="288"/>
          </a:xfrm>
        </p:grpSpPr>
        <p:sp>
          <p:nvSpPr>
            <p:cNvPr id="126053" name="Oval 274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54" name="Oval 275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55" name="Oval 276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56" name="Oval 277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57" name="Oval 278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58" name="Oval 279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1112" name="Group 280"/>
          <p:cNvGrpSpPr>
            <a:grpSpLocks/>
          </p:cNvGrpSpPr>
          <p:nvPr/>
        </p:nvGrpSpPr>
        <p:grpSpPr bwMode="auto">
          <a:xfrm>
            <a:off x="10210800" y="2362200"/>
            <a:ext cx="457200" cy="457200"/>
            <a:chOff x="1680" y="1104"/>
            <a:chExt cx="288" cy="288"/>
          </a:xfrm>
        </p:grpSpPr>
        <p:sp>
          <p:nvSpPr>
            <p:cNvPr id="126047" name="Oval 281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48" name="Oval 282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49" name="Oval 283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50" name="Oval 284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51" name="Oval 285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52" name="Oval 286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11" name="Group 287"/>
          <p:cNvGrpSpPr>
            <a:grpSpLocks/>
          </p:cNvGrpSpPr>
          <p:nvPr/>
        </p:nvGrpSpPr>
        <p:grpSpPr bwMode="auto">
          <a:xfrm>
            <a:off x="9601200" y="1752600"/>
            <a:ext cx="457200" cy="457200"/>
            <a:chOff x="1680" y="1104"/>
            <a:chExt cx="288" cy="288"/>
          </a:xfrm>
        </p:grpSpPr>
        <p:sp>
          <p:nvSpPr>
            <p:cNvPr id="126041" name="Oval 288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42" name="Oval 289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43" name="Oval 290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44" name="Oval 291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45" name="Oval 292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46" name="Oval 293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12" name="Group 294"/>
          <p:cNvGrpSpPr>
            <a:grpSpLocks/>
          </p:cNvGrpSpPr>
          <p:nvPr/>
        </p:nvGrpSpPr>
        <p:grpSpPr bwMode="auto">
          <a:xfrm>
            <a:off x="9144000" y="838200"/>
            <a:ext cx="457200" cy="457200"/>
            <a:chOff x="1680" y="1104"/>
            <a:chExt cx="288" cy="288"/>
          </a:xfrm>
        </p:grpSpPr>
        <p:sp>
          <p:nvSpPr>
            <p:cNvPr id="126035" name="Oval 295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36" name="Oval 296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37" name="Oval 297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38" name="Oval 298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39" name="Oval 299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40" name="Oval 300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13" name="Group 301"/>
          <p:cNvGrpSpPr>
            <a:grpSpLocks/>
          </p:cNvGrpSpPr>
          <p:nvPr/>
        </p:nvGrpSpPr>
        <p:grpSpPr bwMode="auto">
          <a:xfrm>
            <a:off x="3657600" y="762000"/>
            <a:ext cx="457200" cy="457200"/>
            <a:chOff x="1680" y="1104"/>
            <a:chExt cx="288" cy="288"/>
          </a:xfrm>
        </p:grpSpPr>
        <p:sp>
          <p:nvSpPr>
            <p:cNvPr id="126029" name="Oval 302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30" name="Oval 303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31" name="Oval 304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32" name="Oval 305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33" name="Oval 306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34" name="Oval 307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14" name="Group 308"/>
          <p:cNvGrpSpPr>
            <a:grpSpLocks/>
          </p:cNvGrpSpPr>
          <p:nvPr/>
        </p:nvGrpSpPr>
        <p:grpSpPr bwMode="auto">
          <a:xfrm>
            <a:off x="2971800" y="1295400"/>
            <a:ext cx="457200" cy="457200"/>
            <a:chOff x="1680" y="1104"/>
            <a:chExt cx="288" cy="288"/>
          </a:xfrm>
        </p:grpSpPr>
        <p:sp>
          <p:nvSpPr>
            <p:cNvPr id="126023" name="Oval 309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24" name="Oval 310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25" name="Oval 311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26" name="Oval 312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27" name="Oval 313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28" name="Oval 314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015" name="Group 315"/>
          <p:cNvGrpSpPr>
            <a:grpSpLocks/>
          </p:cNvGrpSpPr>
          <p:nvPr/>
        </p:nvGrpSpPr>
        <p:grpSpPr bwMode="auto">
          <a:xfrm>
            <a:off x="5715000" y="2971800"/>
            <a:ext cx="457200" cy="457200"/>
            <a:chOff x="1680" y="1104"/>
            <a:chExt cx="288" cy="288"/>
          </a:xfrm>
        </p:grpSpPr>
        <p:sp>
          <p:nvSpPr>
            <p:cNvPr id="126017" name="Oval 316"/>
            <p:cNvSpPr>
              <a:spLocks noChangeArrowheads="1"/>
            </p:cNvSpPr>
            <p:nvPr/>
          </p:nvSpPr>
          <p:spPr bwMode="auto">
            <a:xfrm>
              <a:off x="1872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18" name="Oval 317"/>
            <p:cNvSpPr>
              <a:spLocks noChangeArrowheads="1"/>
            </p:cNvSpPr>
            <p:nvPr/>
          </p:nvSpPr>
          <p:spPr bwMode="auto">
            <a:xfrm>
              <a:off x="1728" y="11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19" name="Oval 318"/>
            <p:cNvSpPr>
              <a:spLocks noChangeArrowheads="1"/>
            </p:cNvSpPr>
            <p:nvPr/>
          </p:nvSpPr>
          <p:spPr bwMode="auto">
            <a:xfrm rot="-3869752">
              <a:off x="1728" y="12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20" name="Oval 319"/>
            <p:cNvSpPr>
              <a:spLocks noChangeArrowheads="1"/>
            </p:cNvSpPr>
            <p:nvPr/>
          </p:nvSpPr>
          <p:spPr bwMode="auto">
            <a:xfrm>
              <a:off x="1776" y="1200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21" name="Oval 320"/>
            <p:cNvSpPr>
              <a:spLocks noChangeArrowheads="1"/>
            </p:cNvSpPr>
            <p:nvPr/>
          </p:nvSpPr>
          <p:spPr bwMode="auto">
            <a:xfrm>
              <a:off x="187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022" name="Oval 321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61154" name="Text Box 322"/>
          <p:cNvSpPr txBox="1">
            <a:spLocks noChangeArrowheads="1"/>
          </p:cNvSpPr>
          <p:nvPr/>
        </p:nvSpPr>
        <p:spPr bwMode="auto">
          <a:xfrm>
            <a:off x="1524000" y="4084639"/>
            <a:ext cx="9144000" cy="2800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</a:rPr>
              <a:t>As more and more water molecules stick to cold dust particles a cloud gets dark and gray and full of water.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</a:rPr>
              <a:t>We say the cloud is saturated with water and then it begins to fall apart. We call this precipitation.</a:t>
            </a:r>
          </a:p>
        </p:txBody>
      </p:sp>
    </p:spTree>
    <p:extLst>
      <p:ext uri="{BB962C8B-B14F-4D97-AF65-F5344CB8AC3E}">
        <p14:creationId xmlns:p14="http://schemas.microsoft.com/office/powerpoint/2010/main" val="41550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6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5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60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611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60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8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1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9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6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3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6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6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6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6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6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6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61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61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61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"/>
            <a:ext cx="9677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>
                <a:solidFill>
                  <a:srgbClr val="6600FF"/>
                </a:solidFill>
                <a:latin typeface="Creepy"/>
              </a:rPr>
              <a:t>What is the opposite of…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2819400" y="38100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Gas                        Liquid</a:t>
            </a:r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3429000" y="1295400"/>
            <a:ext cx="4953000" cy="3276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32"/>
                  <a:pt x="5400" y="10864"/>
                  <a:pt x="5400" y="10896"/>
                </a:cubicBezTo>
                <a:lnTo>
                  <a:pt x="1" y="10992"/>
                </a:lnTo>
                <a:cubicBezTo>
                  <a:pt x="0" y="10928"/>
                  <a:pt x="0" y="108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auto">
          <a:xfrm rot="10652702">
            <a:off x="3622676" y="3441701"/>
            <a:ext cx="4875213" cy="335121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77862" name="WordArt 6"/>
          <p:cNvSpPr>
            <a:spLocks noChangeArrowheads="1" noChangeShapeType="1" noTextEdit="1"/>
          </p:cNvSpPr>
          <p:nvPr/>
        </p:nvSpPr>
        <p:spPr bwMode="auto">
          <a:xfrm>
            <a:off x="4038600" y="5334000"/>
            <a:ext cx="3886200" cy="1219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Vaporization</a:t>
            </a:r>
          </a:p>
        </p:txBody>
      </p:sp>
      <p:sp>
        <p:nvSpPr>
          <p:cNvPr id="130055" name="WordArt 7"/>
          <p:cNvSpPr>
            <a:spLocks noChangeArrowheads="1" noChangeShapeType="1" noTextEdit="1"/>
          </p:cNvSpPr>
          <p:nvPr/>
        </p:nvSpPr>
        <p:spPr bwMode="auto">
          <a:xfrm>
            <a:off x="4191000" y="1790700"/>
            <a:ext cx="3657600" cy="2228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condensation</a:t>
            </a:r>
          </a:p>
        </p:txBody>
      </p:sp>
    </p:spTree>
    <p:extLst>
      <p:ext uri="{BB962C8B-B14F-4D97-AF65-F5344CB8AC3E}">
        <p14:creationId xmlns:p14="http://schemas.microsoft.com/office/powerpoint/2010/main" val="32466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7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7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7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6" y="1600200"/>
            <a:ext cx="4346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600200"/>
            <a:ext cx="4346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Rectangle 5"/>
          <p:cNvSpPr>
            <a:spLocks noChangeArrowheads="1"/>
          </p:cNvSpPr>
          <p:nvPr/>
        </p:nvSpPr>
        <p:spPr bwMode="auto">
          <a:xfrm>
            <a:off x="3167063" y="5029200"/>
            <a:ext cx="1357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Evaporation</a:t>
            </a:r>
          </a:p>
        </p:txBody>
      </p:sp>
      <p:sp>
        <p:nvSpPr>
          <p:cNvPr id="126981" name="Rectangle 6"/>
          <p:cNvSpPr>
            <a:spLocks noChangeArrowheads="1"/>
          </p:cNvSpPr>
          <p:nvPr/>
        </p:nvSpPr>
        <p:spPr bwMode="auto">
          <a:xfrm>
            <a:off x="7908926" y="5029200"/>
            <a:ext cx="873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Boiling</a:t>
            </a:r>
          </a:p>
        </p:txBody>
      </p:sp>
      <p:pic>
        <p:nvPicPr>
          <p:cNvPr id="126982" name="Picture 7" descr="prev.jpg                                                       00013FCEMacOS 9                        B5FADE23: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956300"/>
            <a:ext cx="7429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8" descr="next.jpg                                                       00013FCEMacOS 9                        B5FADE23: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r:link="rId7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956300"/>
            <a:ext cx="7429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1363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0EB1B64-D75E-4A50-BABD-B092225CCED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3" name="Oval 2"/>
          <p:cNvSpPr>
            <a:spLocks noChangeArrowheads="1"/>
          </p:cNvSpPr>
          <p:nvPr/>
        </p:nvSpPr>
        <p:spPr bwMode="auto">
          <a:xfrm>
            <a:off x="4876800" y="5257800"/>
            <a:ext cx="31242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04" name="Line 3"/>
          <p:cNvSpPr>
            <a:spLocks noChangeShapeType="1"/>
          </p:cNvSpPr>
          <p:nvPr/>
        </p:nvSpPr>
        <p:spPr bwMode="auto">
          <a:xfrm>
            <a:off x="8001000" y="990600"/>
            <a:ext cx="0" cy="4572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8005" name="Line 4"/>
          <p:cNvSpPr>
            <a:spLocks noChangeShapeType="1"/>
          </p:cNvSpPr>
          <p:nvPr/>
        </p:nvSpPr>
        <p:spPr bwMode="auto">
          <a:xfrm>
            <a:off x="4876800" y="990600"/>
            <a:ext cx="0" cy="4572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8006" name="Oval 5"/>
          <p:cNvSpPr>
            <a:spLocks noChangeArrowheads="1"/>
          </p:cNvSpPr>
          <p:nvPr/>
        </p:nvSpPr>
        <p:spPr bwMode="auto">
          <a:xfrm>
            <a:off x="4876800" y="685800"/>
            <a:ext cx="31242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07" name="Oval 6"/>
          <p:cNvSpPr>
            <a:spLocks noChangeArrowheads="1"/>
          </p:cNvSpPr>
          <p:nvPr/>
        </p:nvSpPr>
        <p:spPr bwMode="auto">
          <a:xfrm>
            <a:off x="4953000" y="3886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08" name="Oval 7"/>
          <p:cNvSpPr>
            <a:spLocks noChangeArrowheads="1"/>
          </p:cNvSpPr>
          <p:nvPr/>
        </p:nvSpPr>
        <p:spPr bwMode="auto">
          <a:xfrm>
            <a:off x="48768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09" name="Oval 8"/>
          <p:cNvSpPr>
            <a:spLocks noChangeArrowheads="1"/>
          </p:cNvSpPr>
          <p:nvPr/>
        </p:nvSpPr>
        <p:spPr bwMode="auto">
          <a:xfrm>
            <a:off x="7086600" y="3429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10" name="Oval 9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11" name="Oval 10"/>
          <p:cNvSpPr>
            <a:spLocks noChangeArrowheads="1"/>
          </p:cNvSpPr>
          <p:nvPr/>
        </p:nvSpPr>
        <p:spPr bwMode="auto">
          <a:xfrm>
            <a:off x="55626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12" name="Oval 11"/>
          <p:cNvSpPr>
            <a:spLocks noChangeArrowheads="1"/>
          </p:cNvSpPr>
          <p:nvPr/>
        </p:nvSpPr>
        <p:spPr bwMode="auto">
          <a:xfrm>
            <a:off x="54102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13" name="Oval 12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14" name="Oval 13"/>
          <p:cNvSpPr>
            <a:spLocks noChangeArrowheads="1"/>
          </p:cNvSpPr>
          <p:nvPr/>
        </p:nvSpPr>
        <p:spPr bwMode="auto">
          <a:xfrm>
            <a:off x="48768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15" name="Oval 14"/>
          <p:cNvSpPr>
            <a:spLocks noChangeArrowheads="1"/>
          </p:cNvSpPr>
          <p:nvPr/>
        </p:nvSpPr>
        <p:spPr bwMode="auto">
          <a:xfrm>
            <a:off x="60198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16" name="Oval 15"/>
          <p:cNvSpPr>
            <a:spLocks noChangeArrowheads="1"/>
          </p:cNvSpPr>
          <p:nvPr/>
        </p:nvSpPr>
        <p:spPr bwMode="auto">
          <a:xfrm>
            <a:off x="5638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17" name="Oval 16"/>
          <p:cNvSpPr>
            <a:spLocks noChangeArrowheads="1"/>
          </p:cNvSpPr>
          <p:nvPr/>
        </p:nvSpPr>
        <p:spPr bwMode="auto">
          <a:xfrm>
            <a:off x="74676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18" name="Oval 17"/>
          <p:cNvSpPr>
            <a:spLocks noChangeArrowheads="1"/>
          </p:cNvSpPr>
          <p:nvPr/>
        </p:nvSpPr>
        <p:spPr bwMode="auto">
          <a:xfrm>
            <a:off x="7620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19" name="Oval 18"/>
          <p:cNvSpPr>
            <a:spLocks noChangeArrowheads="1"/>
          </p:cNvSpPr>
          <p:nvPr/>
        </p:nvSpPr>
        <p:spPr bwMode="auto">
          <a:xfrm>
            <a:off x="75438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20" name="Oval 19"/>
          <p:cNvSpPr>
            <a:spLocks noChangeArrowheads="1"/>
          </p:cNvSpPr>
          <p:nvPr/>
        </p:nvSpPr>
        <p:spPr bwMode="auto">
          <a:xfrm>
            <a:off x="58674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21" name="Oval 20"/>
          <p:cNvSpPr>
            <a:spLocks noChangeArrowheads="1"/>
          </p:cNvSpPr>
          <p:nvPr/>
        </p:nvSpPr>
        <p:spPr bwMode="auto">
          <a:xfrm>
            <a:off x="7239000" y="3886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22" name="Oval 21"/>
          <p:cNvSpPr>
            <a:spLocks noChangeArrowheads="1"/>
          </p:cNvSpPr>
          <p:nvPr/>
        </p:nvSpPr>
        <p:spPr bwMode="auto">
          <a:xfrm>
            <a:off x="6477000" y="3429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23" name="Oval 22"/>
          <p:cNvSpPr>
            <a:spLocks noChangeArrowheads="1"/>
          </p:cNvSpPr>
          <p:nvPr/>
        </p:nvSpPr>
        <p:spPr bwMode="auto">
          <a:xfrm>
            <a:off x="67818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24" name="Oval 23"/>
          <p:cNvSpPr>
            <a:spLocks noChangeArrowheads="1"/>
          </p:cNvSpPr>
          <p:nvPr/>
        </p:nvSpPr>
        <p:spPr bwMode="auto">
          <a:xfrm>
            <a:off x="7543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25" name="Oval 24"/>
          <p:cNvSpPr>
            <a:spLocks noChangeArrowheads="1"/>
          </p:cNvSpPr>
          <p:nvPr/>
        </p:nvSpPr>
        <p:spPr bwMode="auto">
          <a:xfrm>
            <a:off x="53340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26" name="Oval 25"/>
          <p:cNvSpPr>
            <a:spLocks noChangeArrowheads="1"/>
          </p:cNvSpPr>
          <p:nvPr/>
        </p:nvSpPr>
        <p:spPr bwMode="auto">
          <a:xfrm>
            <a:off x="7620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27" name="Oval 26"/>
          <p:cNvSpPr>
            <a:spLocks noChangeArrowheads="1"/>
          </p:cNvSpPr>
          <p:nvPr/>
        </p:nvSpPr>
        <p:spPr bwMode="auto">
          <a:xfrm>
            <a:off x="5105400" y="3429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28" name="Oval 27"/>
          <p:cNvSpPr>
            <a:spLocks noChangeArrowheads="1"/>
          </p:cNvSpPr>
          <p:nvPr/>
        </p:nvSpPr>
        <p:spPr bwMode="auto">
          <a:xfrm>
            <a:off x="6248400" y="3733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29" name="Oval 28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30" name="Oval 29"/>
          <p:cNvSpPr>
            <a:spLocks noChangeArrowheads="1"/>
          </p:cNvSpPr>
          <p:nvPr/>
        </p:nvSpPr>
        <p:spPr bwMode="auto">
          <a:xfrm>
            <a:off x="6781800" y="3124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654366" name="Group 30"/>
          <p:cNvGrpSpPr>
            <a:grpSpLocks/>
          </p:cNvGrpSpPr>
          <p:nvPr/>
        </p:nvGrpSpPr>
        <p:grpSpPr bwMode="auto">
          <a:xfrm>
            <a:off x="5562600" y="4267200"/>
            <a:ext cx="1981200" cy="838200"/>
            <a:chOff x="2400" y="528"/>
            <a:chExt cx="1248" cy="528"/>
          </a:xfrm>
        </p:grpSpPr>
        <p:sp>
          <p:nvSpPr>
            <p:cNvPr id="128048" name="Oval 31"/>
            <p:cNvSpPr>
              <a:spLocks noChangeArrowheads="1"/>
            </p:cNvSpPr>
            <p:nvPr/>
          </p:nvSpPr>
          <p:spPr bwMode="auto">
            <a:xfrm>
              <a:off x="2400" y="8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8049" name="Oval 32"/>
            <p:cNvSpPr>
              <a:spLocks noChangeArrowheads="1"/>
            </p:cNvSpPr>
            <p:nvPr/>
          </p:nvSpPr>
          <p:spPr bwMode="auto">
            <a:xfrm>
              <a:off x="3456" y="52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28032" name="Oval 33"/>
          <p:cNvSpPr>
            <a:spLocks noChangeArrowheads="1"/>
          </p:cNvSpPr>
          <p:nvPr/>
        </p:nvSpPr>
        <p:spPr bwMode="auto">
          <a:xfrm>
            <a:off x="6248400" y="3048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33" name="Oval 34"/>
          <p:cNvSpPr>
            <a:spLocks noChangeArrowheads="1"/>
          </p:cNvSpPr>
          <p:nvPr/>
        </p:nvSpPr>
        <p:spPr bwMode="auto">
          <a:xfrm>
            <a:off x="5791200" y="3048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54371" name="Line 35"/>
          <p:cNvSpPr>
            <a:spLocks noChangeShapeType="1"/>
          </p:cNvSpPr>
          <p:nvPr/>
        </p:nvSpPr>
        <p:spPr bwMode="auto">
          <a:xfrm flipV="1">
            <a:off x="6705600" y="1981200"/>
            <a:ext cx="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8035" name="Rectangle 36"/>
          <p:cNvSpPr>
            <a:spLocks noChangeArrowheads="1"/>
          </p:cNvSpPr>
          <p:nvPr/>
        </p:nvSpPr>
        <p:spPr bwMode="auto">
          <a:xfrm>
            <a:off x="4648200" y="5715000"/>
            <a:ext cx="3657600" cy="7620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36" name="Text Box 37"/>
          <p:cNvSpPr txBox="1">
            <a:spLocks noChangeArrowheads="1"/>
          </p:cNvSpPr>
          <p:nvPr/>
        </p:nvSpPr>
        <p:spPr bwMode="auto">
          <a:xfrm>
            <a:off x="5105400" y="58674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Hotplate</a:t>
            </a:r>
          </a:p>
        </p:txBody>
      </p:sp>
      <p:sp>
        <p:nvSpPr>
          <p:cNvPr id="128037" name="Oval 38"/>
          <p:cNvSpPr>
            <a:spLocks noChangeArrowheads="1"/>
          </p:cNvSpPr>
          <p:nvPr/>
        </p:nvSpPr>
        <p:spPr bwMode="auto">
          <a:xfrm>
            <a:off x="7467600" y="5943600"/>
            <a:ext cx="457200" cy="457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38" name="Line 39"/>
          <p:cNvSpPr>
            <a:spLocks noChangeShapeType="1"/>
          </p:cNvSpPr>
          <p:nvPr/>
        </p:nvSpPr>
        <p:spPr bwMode="auto">
          <a:xfrm>
            <a:off x="76962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4376" name="Oval 40"/>
          <p:cNvSpPr>
            <a:spLocks noChangeArrowheads="1"/>
          </p:cNvSpPr>
          <p:nvPr/>
        </p:nvSpPr>
        <p:spPr bwMode="auto">
          <a:xfrm>
            <a:off x="5791200" y="4114800"/>
            <a:ext cx="1752600" cy="1676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40" name="Oval 41"/>
          <p:cNvSpPr>
            <a:spLocks noChangeArrowheads="1"/>
          </p:cNvSpPr>
          <p:nvPr/>
        </p:nvSpPr>
        <p:spPr bwMode="auto">
          <a:xfrm>
            <a:off x="71628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41" name="Oval 42"/>
          <p:cNvSpPr>
            <a:spLocks noChangeArrowheads="1"/>
          </p:cNvSpPr>
          <p:nvPr/>
        </p:nvSpPr>
        <p:spPr bwMode="auto">
          <a:xfrm>
            <a:off x="75438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42" name="Oval 43"/>
          <p:cNvSpPr>
            <a:spLocks noChangeArrowheads="1"/>
          </p:cNvSpPr>
          <p:nvPr/>
        </p:nvSpPr>
        <p:spPr bwMode="auto">
          <a:xfrm>
            <a:off x="5410200" y="3048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8043" name="Oval 44"/>
          <p:cNvSpPr>
            <a:spLocks noChangeArrowheads="1"/>
          </p:cNvSpPr>
          <p:nvPr/>
        </p:nvSpPr>
        <p:spPr bwMode="auto">
          <a:xfrm>
            <a:off x="49530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54381" name="Oval 45"/>
          <p:cNvSpPr>
            <a:spLocks noChangeArrowheads="1"/>
          </p:cNvSpPr>
          <p:nvPr/>
        </p:nvSpPr>
        <p:spPr bwMode="auto">
          <a:xfrm>
            <a:off x="6477000" y="5029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54382" name="Oval 46"/>
          <p:cNvSpPr>
            <a:spLocks noChangeArrowheads="1"/>
          </p:cNvSpPr>
          <p:nvPr/>
        </p:nvSpPr>
        <p:spPr bwMode="auto">
          <a:xfrm>
            <a:off x="6248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54383" name="Oval 47"/>
          <p:cNvSpPr>
            <a:spLocks noChangeArrowheads="1"/>
          </p:cNvSpPr>
          <p:nvPr/>
        </p:nvSpPr>
        <p:spPr bwMode="auto">
          <a:xfrm>
            <a:off x="70104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54384" name="WordArt 48"/>
          <p:cNvSpPr>
            <a:spLocks noChangeArrowheads="1" noChangeShapeType="1" noTextEdit="1"/>
          </p:cNvSpPr>
          <p:nvPr/>
        </p:nvSpPr>
        <p:spPr bwMode="auto">
          <a:xfrm>
            <a:off x="3505201" y="1676400"/>
            <a:ext cx="6067425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Boiling</a:t>
            </a:r>
          </a:p>
        </p:txBody>
      </p:sp>
    </p:spTree>
    <p:extLst>
      <p:ext uri="{BB962C8B-B14F-4D97-AF65-F5344CB8AC3E}">
        <p14:creationId xmlns:p14="http://schemas.microsoft.com/office/powerpoint/2010/main" val="36698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5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5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5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5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5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5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0"/>
                                        <p:tgtEl>
                                          <p:spTgt spid="654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76" grpId="0" animBg="1"/>
      <p:bldP spid="654381" grpId="0" animBg="1"/>
      <p:bldP spid="654382" grpId="0" animBg="1"/>
      <p:bldP spid="654383" grpId="0" animBg="1"/>
    </p:bldLst>
  </p:timing>
</p:sld>
</file>

<file path=ppt/theme/theme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rayons">
  <a:themeElements>
    <a:clrScheme name="Crayons 2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CCCFF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005C"/>
      </a:accent6>
      <a:hlink>
        <a:srgbClr val="00B200"/>
      </a:hlink>
      <a:folHlink>
        <a:srgbClr val="CCFF33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ayons">
  <a:themeElements>
    <a:clrScheme name="Crayons 2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CCCFF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005C"/>
      </a:accent6>
      <a:hlink>
        <a:srgbClr val="00B200"/>
      </a:hlink>
      <a:folHlink>
        <a:srgbClr val="CCFF33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295</Words>
  <Application>Microsoft Office PowerPoint</Application>
  <PresentationFormat>Widescreen</PresentationFormat>
  <Paragraphs>116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Creepy</vt:lpstr>
      <vt:lpstr>Impact</vt:lpstr>
      <vt:lpstr>Times New Roman</vt:lpstr>
      <vt:lpstr>Trebuchet MS</vt:lpstr>
      <vt:lpstr>10_Default Design</vt:lpstr>
      <vt:lpstr>3_Default Design</vt:lpstr>
      <vt:lpstr>2_Crayons</vt:lpstr>
      <vt:lpstr>Crayons</vt:lpstr>
      <vt:lpstr>Changes of State</vt:lpstr>
      <vt:lpstr>Examples of Phase Changes</vt:lpstr>
      <vt:lpstr>Changes in Matter</vt:lpstr>
      <vt:lpstr>PowerPoint Presentation</vt:lpstr>
      <vt:lpstr>Condensation</vt:lpstr>
      <vt:lpstr>Condensation</vt:lpstr>
      <vt:lpstr>PowerPoint Presentation</vt:lpstr>
      <vt:lpstr>PowerPoint Presentation</vt:lpstr>
      <vt:lpstr>PowerPoint Presentation</vt:lpstr>
      <vt:lpstr>Heating of Water</vt:lpstr>
      <vt:lpstr>Heating of Water</vt:lpstr>
      <vt:lpstr>PowerPoint Presentation</vt:lpstr>
      <vt:lpstr>Heating of Water</vt:lpstr>
      <vt:lpstr>Heating of Water</vt:lpstr>
      <vt:lpstr>Heating of Water</vt:lpstr>
    </vt:vector>
  </TitlesOfParts>
  <Company>CCPS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of State</dc:title>
  <dc:creator>Kresslein, Denise</dc:creator>
  <cp:lastModifiedBy>Kresslein, Denise</cp:lastModifiedBy>
  <cp:revision>2</cp:revision>
  <dcterms:created xsi:type="dcterms:W3CDTF">2019-03-11T19:51:44Z</dcterms:created>
  <dcterms:modified xsi:type="dcterms:W3CDTF">2019-03-11T19:53:45Z</dcterms:modified>
</cp:coreProperties>
</file>